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48" r:id="rId3"/>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Lst>
  <p:sldSz cy="6858000" cx="12192000"/>
  <p:notesSz cx="6858000" cy="9144000"/>
  <p:embeddedFontLst>
    <p:embeddedFont>
      <p:font typeface="Quattrocento Sans"/>
      <p:regular r:id="rId33"/>
      <p:bold r:id="rId34"/>
      <p:italic r:id="rId35"/>
      <p:boldItalic r:id="rId36"/>
    </p:embeddedFont>
    <p:embeddedFont>
      <p:font typeface="Arial Black"/>
      <p:regular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38" roundtripDataSignature="AMtx7mjrsnNJyyCpPLTxXocn0IVxg6wfZ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QuattrocentoSans-regular.fntdata"/><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QuattrocentoSans-italic.fntdata"/><Relationship Id="rId12" Type="http://schemas.openxmlformats.org/officeDocument/2006/relationships/slide" Target="slides/slide7.xml"/><Relationship Id="rId34" Type="http://schemas.openxmlformats.org/officeDocument/2006/relationships/font" Target="fonts/QuattrocentoSans-bold.fntdata"/><Relationship Id="rId15" Type="http://schemas.openxmlformats.org/officeDocument/2006/relationships/slide" Target="slides/slide10.xml"/><Relationship Id="rId37" Type="http://schemas.openxmlformats.org/officeDocument/2006/relationships/font" Target="fonts/ArialBlack-regular.fntdata"/><Relationship Id="rId14" Type="http://schemas.openxmlformats.org/officeDocument/2006/relationships/slide" Target="slides/slide9.xml"/><Relationship Id="rId36" Type="http://schemas.openxmlformats.org/officeDocument/2006/relationships/font" Target="fonts/QuattrocentoSans-boldItalic.fntdata"/><Relationship Id="rId17" Type="http://schemas.openxmlformats.org/officeDocument/2006/relationships/slide" Target="slides/slide12.xml"/><Relationship Id="rId16" Type="http://schemas.openxmlformats.org/officeDocument/2006/relationships/slide" Target="slides/slide11.xml"/><Relationship Id="rId38" Type="http://customschemas.google.com/relationships/presentationmetadata" Target="meta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 name="Shape 140"/>
        <p:cNvGrpSpPr/>
        <p:nvPr/>
      </p:nvGrpSpPr>
      <p:grpSpPr>
        <a:xfrm>
          <a:off x="0" y="0"/>
          <a:ext cx="0" cy="0"/>
          <a:chOff x="0" y="0"/>
          <a:chExt cx="0" cy="0"/>
        </a:xfrm>
      </p:grpSpPr>
      <p:sp>
        <p:nvSpPr>
          <p:cNvPr id="141" name="Google Shape;14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5" name="Shape 235"/>
        <p:cNvGrpSpPr/>
        <p:nvPr/>
      </p:nvGrpSpPr>
      <p:grpSpPr>
        <a:xfrm>
          <a:off x="0" y="0"/>
          <a:ext cx="0" cy="0"/>
          <a:chOff x="0" y="0"/>
          <a:chExt cx="0" cy="0"/>
        </a:xfrm>
      </p:grpSpPr>
      <p:sp>
        <p:nvSpPr>
          <p:cNvPr id="236" name="Google Shape;236;g726761eee7_1_2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726761eee7_1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4" name="Shape 244"/>
        <p:cNvGrpSpPr/>
        <p:nvPr/>
      </p:nvGrpSpPr>
      <p:grpSpPr>
        <a:xfrm>
          <a:off x="0" y="0"/>
          <a:ext cx="0" cy="0"/>
          <a:chOff x="0" y="0"/>
          <a:chExt cx="0" cy="0"/>
        </a:xfrm>
      </p:grpSpPr>
      <p:sp>
        <p:nvSpPr>
          <p:cNvPr id="245" name="Google Shape;245;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4" name="Shape 254"/>
        <p:cNvGrpSpPr/>
        <p:nvPr/>
      </p:nvGrpSpPr>
      <p:grpSpPr>
        <a:xfrm>
          <a:off x="0" y="0"/>
          <a:ext cx="0" cy="0"/>
          <a:chOff x="0" y="0"/>
          <a:chExt cx="0" cy="0"/>
        </a:xfrm>
      </p:grpSpPr>
      <p:sp>
        <p:nvSpPr>
          <p:cNvPr id="255" name="Google Shape;255;g726761eee7_4_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6" name="Google Shape;256;g726761eee7_4_6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257" name="Google Shape;257;g726761eee7_4_6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solidFill>
                  <a:srgbClr val="000000"/>
                </a:solidFill>
              </a:rPr>
              <a:t>‹#›</a:t>
            </a:fld>
            <a:endParaRPr>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9" name="Shape 269"/>
        <p:cNvGrpSpPr/>
        <p:nvPr/>
      </p:nvGrpSpPr>
      <p:grpSpPr>
        <a:xfrm>
          <a:off x="0" y="0"/>
          <a:ext cx="0" cy="0"/>
          <a:chOff x="0" y="0"/>
          <a:chExt cx="0" cy="0"/>
        </a:xfrm>
      </p:grpSpPr>
      <p:sp>
        <p:nvSpPr>
          <p:cNvPr id="270" name="Google Shape;270;g726761eee7_4_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1" name="Google Shape;271;g726761eee7_4_7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One way to see this decision is as a disaster event.</a:t>
            </a:r>
            <a:endParaRPr/>
          </a:p>
          <a:p>
            <a:pPr indent="0" lvl="0" marL="0" rtl="0" algn="l">
              <a:lnSpc>
                <a:spcPct val="100000"/>
              </a:lnSpc>
              <a:spcBef>
                <a:spcPts val="0"/>
              </a:spcBef>
              <a:spcAft>
                <a:spcPts val="0"/>
              </a:spcAft>
              <a:buSzPts val="1400"/>
              <a:buNone/>
            </a:pPr>
            <a:r>
              <a:rPr lang="en-US"/>
              <a:t>And the goals of such intentional acts are to </a:t>
            </a:r>
            <a:r>
              <a:rPr lang="en-US">
                <a:solidFill>
                  <a:schemeClr val="accent4"/>
                </a:solidFill>
              </a:rPr>
              <a:t>create terror, foster panic and chaos, and disrupt daily functioning</a:t>
            </a:r>
            <a:r>
              <a:rPr lang="en-US"/>
              <a: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sz="1200"/>
              <a:t>The American Red Cross defines a disaster as “an event of such destructive magnitude and force as to dislocate, injure or kill people, separate family members, and damage or destroy homes.”</a:t>
            </a:r>
            <a:endParaRPr/>
          </a:p>
          <a:p>
            <a:pPr indent="0" lvl="0" marL="0" rtl="0" algn="l">
              <a:lnSpc>
                <a:spcPct val="100000"/>
              </a:lnSpc>
              <a:spcBef>
                <a:spcPts val="0"/>
              </a:spcBef>
              <a:spcAft>
                <a:spcPts val="0"/>
              </a:spcAft>
              <a:buSzPts val="1400"/>
              <a:buNone/>
            </a:pPr>
            <a:r>
              <a:t/>
            </a:r>
            <a:endParaRPr sz="1200"/>
          </a:p>
          <a:p>
            <a:pPr indent="0" lvl="0" marL="0" rtl="0" algn="l">
              <a:lnSpc>
                <a:spcPct val="100000"/>
              </a:lnSpc>
              <a:spcBef>
                <a:spcPts val="0"/>
              </a:spcBef>
              <a:spcAft>
                <a:spcPts val="0"/>
              </a:spcAft>
              <a:buSzPts val="1400"/>
              <a:buNone/>
            </a:pPr>
            <a:r>
              <a:rPr lang="en-US" sz="1200"/>
              <a:t>“A disaster at its most basic level is an event that severely disrupts the everyday lives of individuals and communities. It almost always involves the loss of life and/or extreme, widespread property damage.” </a:t>
            </a:r>
            <a:endParaRPr/>
          </a:p>
          <a:p>
            <a:pPr indent="0" lvl="0" marL="0" rtl="0" algn="l">
              <a:lnSpc>
                <a:spcPct val="100000"/>
              </a:lnSpc>
              <a:spcBef>
                <a:spcPts val="0"/>
              </a:spcBef>
              <a:spcAft>
                <a:spcPts val="0"/>
              </a:spcAft>
              <a:buSzPts val="1400"/>
              <a:buNone/>
            </a:pPr>
            <a:r>
              <a:t/>
            </a:r>
            <a:endParaRPr sz="1200"/>
          </a:p>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 "The state of being normal or usual; </a:t>
            </a:r>
            <a:r>
              <a:rPr b="1" i="0" lang="en-US" sz="1200" u="none" strike="noStrike">
                <a:solidFill>
                  <a:schemeClr val="dk1"/>
                </a:solidFill>
                <a:latin typeface="Calibri"/>
                <a:ea typeface="Calibri"/>
                <a:cs typeface="Calibri"/>
                <a:sym typeface="Calibri"/>
              </a:rPr>
              <a:t>normalcy</a:t>
            </a:r>
            <a:r>
              <a:rPr b="0" i="0" lang="en-US" sz="1200" u="none" strike="noStrike">
                <a:solidFill>
                  <a:schemeClr val="dk1"/>
                </a:solidFill>
                <a:latin typeface="Calibri"/>
                <a:ea typeface="Calibri"/>
                <a:cs typeface="Calibri"/>
                <a:sym typeface="Calibri"/>
              </a:rPr>
              <a:t>."</a:t>
            </a:r>
            <a:endParaRPr sz="1200"/>
          </a:p>
          <a:p>
            <a:pPr indent="0" lvl="0" marL="0" rtl="0" algn="l">
              <a:lnSpc>
                <a:spcPct val="100000"/>
              </a:lnSpc>
              <a:spcBef>
                <a:spcPts val="0"/>
              </a:spcBef>
              <a:spcAft>
                <a:spcPts val="0"/>
              </a:spcAft>
              <a:buSzPts val="1400"/>
              <a:buNone/>
            </a:pPr>
            <a:r>
              <a:t/>
            </a:r>
            <a:endParaRPr sz="1200"/>
          </a:p>
          <a:p>
            <a:pPr indent="0" lvl="0" marL="0" rtl="0" algn="l">
              <a:lnSpc>
                <a:spcPct val="100000"/>
              </a:lnSpc>
              <a:spcBef>
                <a:spcPts val="0"/>
              </a:spcBef>
              <a:spcAft>
                <a:spcPts val="0"/>
              </a:spcAft>
              <a:buSzPts val="1400"/>
              <a:buNone/>
            </a:pPr>
            <a:r>
              <a:rPr lang="en-US"/>
              <a:t>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272" name="Google Shape;272;g726761eee7_4_7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9" name="Shape 279"/>
        <p:cNvGrpSpPr/>
        <p:nvPr/>
      </p:nvGrpSpPr>
      <p:grpSpPr>
        <a:xfrm>
          <a:off x="0" y="0"/>
          <a:ext cx="0" cy="0"/>
          <a:chOff x="0" y="0"/>
          <a:chExt cx="0" cy="0"/>
        </a:xfrm>
      </p:grpSpPr>
      <p:sp>
        <p:nvSpPr>
          <p:cNvPr id="280" name="Google Shape;280;g726761eee7_4_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1" name="Google Shape;281;g726761eee7_4_8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t>“A disaster at its most basic level is an event that severely disrupts the everyday lives of individuals and communities. It almost always involves the loss of life and/or extreme, widespread property damage.” </a:t>
            </a:r>
            <a:endParaRPr/>
          </a:p>
          <a:p>
            <a:pPr indent="0" lvl="0" marL="0" rtl="0" algn="l">
              <a:lnSpc>
                <a:spcPct val="100000"/>
              </a:lnSpc>
              <a:spcBef>
                <a:spcPts val="0"/>
              </a:spcBef>
              <a:spcAft>
                <a:spcPts val="0"/>
              </a:spcAft>
              <a:buSzPts val="1400"/>
              <a:buNone/>
            </a:pPr>
            <a:r>
              <a:t/>
            </a:r>
            <a:endParaRPr sz="1200"/>
          </a:p>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Further, disasters often overwhelm ﻿the initial coping capacities and resources of an individual, a family, or a community. Disaster disruptions can be spiritual, emotional, economic, physical, and ecological. The larger the disaster, the more likely it is that a community will need outside assistance with recovery and healing, both short- and long-term.</a:t>
            </a:r>
            <a:r>
              <a:rPr lang="en-US"/>
              <a:t> </a:t>
            </a:r>
            <a:endParaRPr sz="1200"/>
          </a:p>
          <a:p>
            <a:pPr indent="0" lvl="0" marL="0" rtl="0" algn="l">
              <a:lnSpc>
                <a:spcPct val="100000"/>
              </a:lnSpc>
              <a:spcBef>
                <a:spcPts val="0"/>
              </a:spcBef>
              <a:spcAft>
                <a:spcPts val="0"/>
              </a:spcAft>
              <a:buSzPts val="1400"/>
              <a:buNone/>
            </a:pPr>
            <a:r>
              <a:t/>
            </a:r>
            <a:endParaRPr sz="1200"/>
          </a:p>
          <a:p>
            <a:pPr indent="0" lvl="0" marL="0" rtl="0" algn="l">
              <a:lnSpc>
                <a:spcPct val="100000"/>
              </a:lnSpc>
              <a:spcBef>
                <a:spcPts val="0"/>
              </a:spcBef>
              <a:spcAft>
                <a:spcPts val="0"/>
              </a:spcAft>
              <a:buSzPts val="1400"/>
              <a:buNone/>
            </a:pPr>
            <a:r>
              <a:rPr lang="en-US"/>
              <a:t>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282" name="Google Shape;282;g726761eee7_4_8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6" name="Shape 286"/>
        <p:cNvGrpSpPr/>
        <p:nvPr/>
      </p:nvGrpSpPr>
      <p:grpSpPr>
        <a:xfrm>
          <a:off x="0" y="0"/>
          <a:ext cx="0" cy="0"/>
          <a:chOff x="0" y="0"/>
          <a:chExt cx="0" cy="0"/>
        </a:xfrm>
      </p:grpSpPr>
      <p:sp>
        <p:nvSpPr>
          <p:cNvPr id="287" name="Google Shape;287;g726761eee7_4_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8" name="Google Shape;288;g726761eee7_4_9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sz="1200">
                <a:solidFill>
                  <a:schemeClr val="accent4"/>
                </a:solidFill>
                <a:latin typeface="Avenir"/>
                <a:ea typeface="Avenir"/>
                <a:cs typeface="Avenir"/>
                <a:sym typeface="Avenir"/>
              </a:rPr>
              <a:t>"Adrenaline surges during the onset of a crisis, but eventually fades away </a:t>
            </a:r>
            <a:r>
              <a:rPr lang="en-US"/>
              <a:t>Further, disasters often overwhelm the initial coping capacities and resources of an individual, a family, or a community. Disaster disruptions can be spiritual, emotional, economic, physical, and ecological. The larger the disaster, the more likely it is that a community will need outside assistance with recovery and healing, both short- and long-term.</a:t>
            </a:r>
            <a:endParaRPr/>
          </a:p>
        </p:txBody>
      </p:sp>
      <p:sp>
        <p:nvSpPr>
          <p:cNvPr id="289" name="Google Shape;289;g726761eee7_4_9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5" name="Shape 295"/>
        <p:cNvGrpSpPr/>
        <p:nvPr/>
      </p:nvGrpSpPr>
      <p:grpSpPr>
        <a:xfrm>
          <a:off x="0" y="0"/>
          <a:ext cx="0" cy="0"/>
          <a:chOff x="0" y="0"/>
          <a:chExt cx="0" cy="0"/>
        </a:xfrm>
      </p:grpSpPr>
      <p:sp>
        <p:nvSpPr>
          <p:cNvPr id="296" name="Google Shape;296;g726761eee7_4_9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7" name="Google Shape;297;g726761eee7_4_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1" name="Shape 301"/>
        <p:cNvGrpSpPr/>
        <p:nvPr/>
      </p:nvGrpSpPr>
      <p:grpSpPr>
        <a:xfrm>
          <a:off x="0" y="0"/>
          <a:ext cx="0" cy="0"/>
          <a:chOff x="0" y="0"/>
          <a:chExt cx="0" cy="0"/>
        </a:xfrm>
      </p:grpSpPr>
      <p:sp>
        <p:nvSpPr>
          <p:cNvPr id="302" name="Google Shape;302;g726761eee7_4_10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3" name="Google Shape;303;g726761eee7_4_1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9" name="Shape 309"/>
        <p:cNvGrpSpPr/>
        <p:nvPr/>
      </p:nvGrpSpPr>
      <p:grpSpPr>
        <a:xfrm>
          <a:off x="0" y="0"/>
          <a:ext cx="0" cy="0"/>
          <a:chOff x="0" y="0"/>
          <a:chExt cx="0" cy="0"/>
        </a:xfrm>
      </p:grpSpPr>
      <p:sp>
        <p:nvSpPr>
          <p:cNvPr id="310" name="Google Shape;310;g726761eee7_4_1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1" name="Google Shape;311;g726761eee7_4_1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5" name="Shape 315"/>
        <p:cNvGrpSpPr/>
        <p:nvPr/>
      </p:nvGrpSpPr>
      <p:grpSpPr>
        <a:xfrm>
          <a:off x="0" y="0"/>
          <a:ext cx="0" cy="0"/>
          <a:chOff x="0" y="0"/>
          <a:chExt cx="0" cy="0"/>
        </a:xfrm>
      </p:grpSpPr>
      <p:sp>
        <p:nvSpPr>
          <p:cNvPr id="316" name="Google Shape;316;g726761eee7_4_1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7" name="Google Shape;317;g726761eee7_4_1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 name="Shape 161"/>
        <p:cNvGrpSpPr/>
        <p:nvPr/>
      </p:nvGrpSpPr>
      <p:grpSpPr>
        <a:xfrm>
          <a:off x="0" y="0"/>
          <a:ext cx="0" cy="0"/>
          <a:chOff x="0" y="0"/>
          <a:chExt cx="0" cy="0"/>
        </a:xfrm>
      </p:grpSpPr>
      <p:sp>
        <p:nvSpPr>
          <p:cNvPr id="162" name="Google Shape;162;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1" name="Shape 321"/>
        <p:cNvGrpSpPr/>
        <p:nvPr/>
      </p:nvGrpSpPr>
      <p:grpSpPr>
        <a:xfrm>
          <a:off x="0" y="0"/>
          <a:ext cx="0" cy="0"/>
          <a:chOff x="0" y="0"/>
          <a:chExt cx="0" cy="0"/>
        </a:xfrm>
      </p:grpSpPr>
      <p:sp>
        <p:nvSpPr>
          <p:cNvPr id="322" name="Google Shape;322;g726761eee7_4_1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3" name="Google Shape;323;g726761eee7_4_1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4" name="Google Shape;324;g726761eee7_4_1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9" name="Shape 329"/>
        <p:cNvGrpSpPr/>
        <p:nvPr/>
      </p:nvGrpSpPr>
      <p:grpSpPr>
        <a:xfrm>
          <a:off x="0" y="0"/>
          <a:ext cx="0" cy="0"/>
          <a:chOff x="0" y="0"/>
          <a:chExt cx="0" cy="0"/>
        </a:xfrm>
      </p:grpSpPr>
      <p:sp>
        <p:nvSpPr>
          <p:cNvPr id="330" name="Google Shape;330;g726761eee7_4_1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1" name="Google Shape;331;g726761eee7_4_1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2" name="Google Shape;332;g726761eee7_4_1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6" name="Shape 336"/>
        <p:cNvGrpSpPr/>
        <p:nvPr/>
      </p:nvGrpSpPr>
      <p:grpSpPr>
        <a:xfrm>
          <a:off x="0" y="0"/>
          <a:ext cx="0" cy="0"/>
          <a:chOff x="0" y="0"/>
          <a:chExt cx="0" cy="0"/>
        </a:xfrm>
      </p:grpSpPr>
      <p:sp>
        <p:nvSpPr>
          <p:cNvPr id="337" name="Google Shape;337;g726761eee7_4_1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8" name="Google Shape;338;g726761eee7_4_1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Some resources shared by my friend </a:t>
            </a:r>
            <a:r>
              <a:rPr b="0" i="0" lang="en-US" sz="1200" u="none" strike="noStrike">
                <a:solidFill>
                  <a:schemeClr val="dk1"/>
                </a:solidFill>
                <a:latin typeface="Calibri"/>
                <a:ea typeface="Calibri"/>
                <a:cs typeface="Calibri"/>
                <a:sym typeface="Calibri"/>
              </a:rPr>
              <a:t>Rev. Dr. Sharon Stanley-Rea who is</a:t>
            </a:r>
            <a:endParaRPr/>
          </a:p>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is Director of Refugee &amp; Immigration Ministries (RIM) for the Christian Church (Disciples of Christ). </a:t>
            </a:r>
            <a:endParaRPr/>
          </a:p>
        </p:txBody>
      </p:sp>
      <p:sp>
        <p:nvSpPr>
          <p:cNvPr id="339" name="Google Shape;339;g726761eee7_4_1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5" name="Shape 345"/>
        <p:cNvGrpSpPr/>
        <p:nvPr/>
      </p:nvGrpSpPr>
      <p:grpSpPr>
        <a:xfrm>
          <a:off x="0" y="0"/>
          <a:ext cx="0" cy="0"/>
          <a:chOff x="0" y="0"/>
          <a:chExt cx="0" cy="0"/>
        </a:xfrm>
      </p:grpSpPr>
      <p:sp>
        <p:nvSpPr>
          <p:cNvPr id="346" name="Google Shape;346;g726761eee7_4_1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7" name="Google Shape;347;g726761eee7_4_1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Avenir"/>
                <a:ea typeface="Avenir"/>
                <a:cs typeface="Avenir"/>
                <a:sym typeface="Avenir"/>
              </a:rPr>
              <a:t>About the Toolkit</a:t>
            </a:r>
            <a:endParaRPr/>
          </a:p>
          <a:p>
            <a:pPr indent="0" lvl="0" marL="0" rtl="0" algn="l">
              <a:lnSpc>
                <a:spcPct val="100000"/>
              </a:lnSpc>
              <a:spcBef>
                <a:spcPts val="0"/>
              </a:spcBef>
              <a:spcAft>
                <a:spcPts val="0"/>
              </a:spcAft>
              <a:buSzPts val="1400"/>
              <a:buNone/>
            </a:pPr>
            <a:r>
              <a:t/>
            </a:r>
            <a:endParaRPr>
              <a:latin typeface="Avenir"/>
              <a:ea typeface="Avenir"/>
              <a:cs typeface="Avenir"/>
              <a:sym typeface="Avenir"/>
            </a:endParaRPr>
          </a:p>
          <a:p>
            <a:pPr indent="0" lvl="0" marL="0" rtl="0" algn="l">
              <a:lnSpc>
                <a:spcPct val="100000"/>
              </a:lnSpc>
              <a:spcBef>
                <a:spcPts val="0"/>
              </a:spcBef>
              <a:spcAft>
                <a:spcPts val="0"/>
              </a:spcAft>
              <a:buSzPts val="1400"/>
              <a:buNone/>
            </a:pPr>
            <a:r>
              <a:rPr lang="en-US">
                <a:latin typeface="Avenir"/>
                <a:ea typeface="Avenir"/>
                <a:cs typeface="Avenir"/>
                <a:sym typeface="Avenir"/>
              </a:rPr>
              <a:t>The </a:t>
            </a:r>
            <a:r>
              <a:rPr b="1" lang="en-US">
                <a:latin typeface="Avenir"/>
                <a:ea typeface="Avenir"/>
                <a:cs typeface="Avenir"/>
                <a:sym typeface="Avenir"/>
              </a:rPr>
              <a:t>UndocuHealth</a:t>
            </a:r>
            <a:r>
              <a:rPr lang="en-US">
                <a:latin typeface="Avenir"/>
                <a:ea typeface="Avenir"/>
                <a:cs typeface="Avenir"/>
                <a:sym typeface="Avenir"/>
              </a:rPr>
              <a:t> Project Emergency Toolkit was designed to alleviate not only the stress and anxiety of folks across the nation and keep ours families secure, but also to give the reader tools that will allow them to conduct safe zone events and incorporate stress reducing activities within their community work and daily lives.</a:t>
            </a:r>
            <a:endParaRPr/>
          </a:p>
          <a:p>
            <a:pPr indent="0" lvl="0" marL="0" rtl="0" algn="l">
              <a:lnSpc>
                <a:spcPct val="100000"/>
              </a:lnSpc>
              <a:spcBef>
                <a:spcPts val="0"/>
              </a:spcBef>
              <a:spcAft>
                <a:spcPts val="0"/>
              </a:spcAft>
              <a:buSzPts val="1400"/>
              <a:buNone/>
            </a:pPr>
            <a:r>
              <a:t/>
            </a:r>
            <a:endParaRPr>
              <a:latin typeface="Avenir"/>
              <a:ea typeface="Avenir"/>
              <a:cs typeface="Avenir"/>
              <a:sym typeface="Avenir"/>
            </a:endParaRPr>
          </a:p>
          <a:p>
            <a:pPr indent="0" lvl="0" marL="0" rtl="0" algn="l">
              <a:lnSpc>
                <a:spcPct val="100000"/>
              </a:lnSpc>
              <a:spcBef>
                <a:spcPts val="0"/>
              </a:spcBef>
              <a:spcAft>
                <a:spcPts val="0"/>
              </a:spcAft>
              <a:buSzPts val="1400"/>
              <a:buNone/>
            </a:pPr>
            <a:r>
              <a:rPr lang="en-US">
                <a:latin typeface="Avenir"/>
                <a:ea typeface="Avenir"/>
                <a:cs typeface="Avenir"/>
                <a:sym typeface="Avenir"/>
              </a:rPr>
              <a:t>The first section titled The Seven Steps to Keep Calm &amp; Continue Organizing is designed to give you a step by step process in how to set up a safe zone for your community and how to follow up with simple healing events. </a:t>
            </a:r>
            <a:endParaRPr/>
          </a:p>
          <a:p>
            <a:pPr indent="0" lvl="0" marL="0" rtl="0" algn="l">
              <a:lnSpc>
                <a:spcPct val="100000"/>
              </a:lnSpc>
              <a:spcBef>
                <a:spcPts val="0"/>
              </a:spcBef>
              <a:spcAft>
                <a:spcPts val="0"/>
              </a:spcAft>
              <a:buSzPts val="1400"/>
              <a:buNone/>
            </a:pPr>
            <a:r>
              <a:t/>
            </a:r>
            <a:endParaRPr>
              <a:latin typeface="Avenir"/>
              <a:ea typeface="Avenir"/>
              <a:cs typeface="Avenir"/>
              <a:sym typeface="Avenir"/>
            </a:endParaRPr>
          </a:p>
          <a:p>
            <a:pPr indent="0" lvl="0" marL="0" rtl="0" algn="l">
              <a:lnSpc>
                <a:spcPct val="100000"/>
              </a:lnSpc>
              <a:spcBef>
                <a:spcPts val="0"/>
              </a:spcBef>
              <a:spcAft>
                <a:spcPts val="0"/>
              </a:spcAft>
              <a:buSzPts val="1400"/>
              <a:buNone/>
            </a:pPr>
            <a:r>
              <a:rPr lang="en-US">
                <a:latin typeface="Avenir"/>
                <a:ea typeface="Avenir"/>
                <a:cs typeface="Avenir"/>
                <a:sym typeface="Avenir"/>
              </a:rPr>
              <a:t>The 101 Mindfulness Breathing section is for you to explore the power of breathing through meditation and use it in your group before and after organizing such as events and/or meetings. </a:t>
            </a:r>
            <a:endParaRPr/>
          </a:p>
          <a:p>
            <a:pPr indent="0" lvl="0" marL="0" rtl="0" algn="l">
              <a:lnSpc>
                <a:spcPct val="100000"/>
              </a:lnSpc>
              <a:spcBef>
                <a:spcPts val="0"/>
              </a:spcBef>
              <a:spcAft>
                <a:spcPts val="0"/>
              </a:spcAft>
              <a:buSzPts val="1400"/>
              <a:buNone/>
            </a:pPr>
            <a:r>
              <a:t/>
            </a:r>
            <a:endParaRPr>
              <a:latin typeface="Avenir"/>
              <a:ea typeface="Avenir"/>
              <a:cs typeface="Avenir"/>
              <a:sym typeface="Avenir"/>
            </a:endParaRPr>
          </a:p>
          <a:p>
            <a:pPr indent="0" lvl="0" marL="0" rtl="0" algn="l">
              <a:lnSpc>
                <a:spcPct val="100000"/>
              </a:lnSpc>
              <a:spcBef>
                <a:spcPts val="0"/>
              </a:spcBef>
              <a:spcAft>
                <a:spcPts val="0"/>
              </a:spcAft>
              <a:buSzPts val="1400"/>
              <a:buNone/>
            </a:pPr>
            <a:r>
              <a:rPr lang="en-US">
                <a:latin typeface="Avenir"/>
                <a:ea typeface="Avenir"/>
                <a:cs typeface="Avenir"/>
                <a:sym typeface="Avenir"/>
              </a:rPr>
              <a:t>Under Mental Health Resources you will find a list of online resources that address. Under Fight or Flight vs Rest and Digest you will find the correlations between trauma and the physical effects of stress.</a:t>
            </a:r>
            <a:endParaRPr/>
          </a:p>
          <a:p>
            <a:pPr indent="0" lvl="0" marL="0" marR="0" rtl="0" algn="l">
              <a:lnSpc>
                <a:spcPct val="100000"/>
              </a:lnSpc>
              <a:spcBef>
                <a:spcPts val="0"/>
              </a:spcBef>
              <a:spcAft>
                <a:spcPts val="0"/>
              </a:spcAft>
              <a:buClr>
                <a:schemeClr val="dk1"/>
              </a:buClr>
              <a:buSzPts val="1200"/>
              <a:buFont typeface="Calibri"/>
              <a:buNone/>
            </a:pPr>
            <a:r>
              <a:t/>
            </a:r>
            <a:endParaRPr i="1"/>
          </a:p>
          <a:p>
            <a:pPr indent="0" lvl="0" marL="0" marR="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SzPts val="1400"/>
              <a:buNone/>
            </a:pPr>
            <a:r>
              <a:t/>
            </a:r>
            <a:endParaRPr/>
          </a:p>
        </p:txBody>
      </p:sp>
      <p:sp>
        <p:nvSpPr>
          <p:cNvPr id="348" name="Google Shape;348;g726761eee7_4_1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5" name="Shape 355"/>
        <p:cNvGrpSpPr/>
        <p:nvPr/>
      </p:nvGrpSpPr>
      <p:grpSpPr>
        <a:xfrm>
          <a:off x="0" y="0"/>
          <a:ext cx="0" cy="0"/>
          <a:chOff x="0" y="0"/>
          <a:chExt cx="0" cy="0"/>
        </a:xfrm>
      </p:grpSpPr>
      <p:sp>
        <p:nvSpPr>
          <p:cNvPr id="356" name="Google Shape;356;g726761eee7_4_1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7" name="Google Shape;357;g726761eee7_4_1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a:p>
        </p:txBody>
      </p:sp>
      <p:sp>
        <p:nvSpPr>
          <p:cNvPr id="358" name="Google Shape;358;g726761eee7_4_15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4" name="Shape 364"/>
        <p:cNvGrpSpPr/>
        <p:nvPr/>
      </p:nvGrpSpPr>
      <p:grpSpPr>
        <a:xfrm>
          <a:off x="0" y="0"/>
          <a:ext cx="0" cy="0"/>
          <a:chOff x="0" y="0"/>
          <a:chExt cx="0" cy="0"/>
        </a:xfrm>
      </p:grpSpPr>
      <p:sp>
        <p:nvSpPr>
          <p:cNvPr id="365" name="Google Shape;365;g726761eee7_4_1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6" name="Google Shape;366;g726761eee7_4_15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7" name="Google Shape;367;g726761eee7_4_15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4" name="Shape 374"/>
        <p:cNvGrpSpPr/>
        <p:nvPr/>
      </p:nvGrpSpPr>
      <p:grpSpPr>
        <a:xfrm>
          <a:off x="0" y="0"/>
          <a:ext cx="0" cy="0"/>
          <a:chOff x="0" y="0"/>
          <a:chExt cx="0" cy="0"/>
        </a:xfrm>
      </p:grpSpPr>
      <p:sp>
        <p:nvSpPr>
          <p:cNvPr id="375" name="Google Shape;375;g726761eee7_4_1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6" name="Google Shape;376;g726761eee7_4_16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7" name="Google Shape;377;g726761eee7_4_16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6" name="Shape 386"/>
        <p:cNvGrpSpPr/>
        <p:nvPr/>
      </p:nvGrpSpPr>
      <p:grpSpPr>
        <a:xfrm>
          <a:off x="0" y="0"/>
          <a:ext cx="0" cy="0"/>
          <a:chOff x="0" y="0"/>
          <a:chExt cx="0" cy="0"/>
        </a:xfrm>
      </p:grpSpPr>
      <p:sp>
        <p:nvSpPr>
          <p:cNvPr id="387" name="Google Shape;387;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1" name="Shape 171"/>
        <p:cNvGrpSpPr/>
        <p:nvPr/>
      </p:nvGrpSpPr>
      <p:grpSpPr>
        <a:xfrm>
          <a:off x="0" y="0"/>
          <a:ext cx="0" cy="0"/>
          <a:chOff x="0" y="0"/>
          <a:chExt cx="0" cy="0"/>
        </a:xfrm>
      </p:grpSpPr>
      <p:sp>
        <p:nvSpPr>
          <p:cNvPr id="172" name="Google Shape;172;g724e374d44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724e374d4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0" name="Shape 180"/>
        <p:cNvGrpSpPr/>
        <p:nvPr/>
      </p:nvGrpSpPr>
      <p:grpSpPr>
        <a:xfrm>
          <a:off x="0" y="0"/>
          <a:ext cx="0" cy="0"/>
          <a:chOff x="0" y="0"/>
          <a:chExt cx="0" cy="0"/>
        </a:xfrm>
      </p:grpSpPr>
      <p:sp>
        <p:nvSpPr>
          <p:cNvPr id="181" name="Google Shape;181;g724e374d44_2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724e374d44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8" name="Shape 188"/>
        <p:cNvGrpSpPr/>
        <p:nvPr/>
      </p:nvGrpSpPr>
      <p:grpSpPr>
        <a:xfrm>
          <a:off x="0" y="0"/>
          <a:ext cx="0" cy="0"/>
          <a:chOff x="0" y="0"/>
          <a:chExt cx="0" cy="0"/>
        </a:xfrm>
      </p:grpSpPr>
      <p:sp>
        <p:nvSpPr>
          <p:cNvPr id="189" name="Google Shape;189;g724e374d44_2_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724e374d44_2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 name="Shape 195"/>
        <p:cNvGrpSpPr/>
        <p:nvPr/>
      </p:nvGrpSpPr>
      <p:grpSpPr>
        <a:xfrm>
          <a:off x="0" y="0"/>
          <a:ext cx="0" cy="0"/>
          <a:chOff x="0" y="0"/>
          <a:chExt cx="0" cy="0"/>
        </a:xfrm>
      </p:grpSpPr>
      <p:sp>
        <p:nvSpPr>
          <p:cNvPr id="196" name="Google Shape;196;g726761eee7_9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g726761eee7_9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5" name="Shape 205"/>
        <p:cNvGrpSpPr/>
        <p:nvPr/>
      </p:nvGrpSpPr>
      <p:grpSpPr>
        <a:xfrm>
          <a:off x="0" y="0"/>
          <a:ext cx="0" cy="0"/>
          <a:chOff x="0" y="0"/>
          <a:chExt cx="0" cy="0"/>
        </a:xfrm>
      </p:grpSpPr>
      <p:sp>
        <p:nvSpPr>
          <p:cNvPr id="206" name="Google Shape;206;g726761eee7_9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g726761eee7_9_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4" name="Shape 214"/>
        <p:cNvGrpSpPr/>
        <p:nvPr/>
      </p:nvGrpSpPr>
      <p:grpSpPr>
        <a:xfrm>
          <a:off x="0" y="0"/>
          <a:ext cx="0" cy="0"/>
          <a:chOff x="0" y="0"/>
          <a:chExt cx="0" cy="0"/>
        </a:xfrm>
      </p:grpSpPr>
      <p:sp>
        <p:nvSpPr>
          <p:cNvPr id="215" name="Google Shape;215;g724e374d44_2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g724e374d44_2_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5" name="Shape 225"/>
        <p:cNvGrpSpPr/>
        <p:nvPr/>
      </p:nvGrpSpPr>
      <p:grpSpPr>
        <a:xfrm>
          <a:off x="0" y="0"/>
          <a:ext cx="0" cy="0"/>
          <a:chOff x="0" y="0"/>
          <a:chExt cx="0" cy="0"/>
        </a:xfrm>
      </p:grpSpPr>
      <p:sp>
        <p:nvSpPr>
          <p:cNvPr id="226" name="Google Shape;226;g726761eee7_1_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726761eee7_1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1" name="Shape 11"/>
        <p:cNvGrpSpPr/>
        <p:nvPr/>
      </p:nvGrpSpPr>
      <p:grpSpPr>
        <a:xfrm>
          <a:off x="0" y="0"/>
          <a:ext cx="0" cy="0"/>
          <a:chOff x="0" y="0"/>
          <a:chExt cx="0" cy="0"/>
        </a:xfrm>
      </p:grpSpPr>
      <p:sp>
        <p:nvSpPr>
          <p:cNvPr id="12" name="Google Shape;12;p9"/>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9"/>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68" name="Shape 68"/>
        <p:cNvGrpSpPr/>
        <p:nvPr/>
      </p:nvGrpSpPr>
      <p:grpSpPr>
        <a:xfrm>
          <a:off x="0" y="0"/>
          <a:ext cx="0" cy="0"/>
          <a:chOff x="0" y="0"/>
          <a:chExt cx="0" cy="0"/>
        </a:xfrm>
      </p:grpSpPr>
      <p:sp>
        <p:nvSpPr>
          <p:cNvPr id="69" name="Google Shape;69;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8"/>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9"/>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9"/>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p:cSld name="Title Slide">
    <p:spTree>
      <p:nvGrpSpPr>
        <p:cNvPr id="83" name="Shape 83"/>
        <p:cNvGrpSpPr/>
        <p:nvPr/>
      </p:nvGrpSpPr>
      <p:grpSpPr>
        <a:xfrm>
          <a:off x="0" y="0"/>
          <a:ext cx="0" cy="0"/>
          <a:chOff x="0" y="0"/>
          <a:chExt cx="0" cy="0"/>
        </a:xfrm>
      </p:grpSpPr>
      <p:sp>
        <p:nvSpPr>
          <p:cNvPr id="84" name="Google Shape;84;g726761eee7_4_3"/>
          <p:cNvSpPr txBox="1"/>
          <p:nvPr>
            <p:ph type="ctrTitle"/>
          </p:nvPr>
        </p:nvSpPr>
        <p:spPr>
          <a:xfrm>
            <a:off x="1530773" y="1818640"/>
            <a:ext cx="8534400" cy="833756"/>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accent1"/>
              </a:buClr>
              <a:buSzPts val="4800"/>
              <a:buFont typeface="Arial"/>
              <a:buNone/>
              <a:defRPr sz="4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g726761eee7_4_3"/>
          <p:cNvSpPr txBox="1"/>
          <p:nvPr>
            <p:ph idx="1" type="subTitle"/>
          </p:nvPr>
        </p:nvSpPr>
        <p:spPr>
          <a:xfrm>
            <a:off x="1530773" y="2905760"/>
            <a:ext cx="8534400" cy="802640"/>
          </a:xfrm>
          <a:prstGeom prst="rect">
            <a:avLst/>
          </a:prstGeom>
          <a:noFill/>
          <a:ln>
            <a:noFill/>
          </a:ln>
        </p:spPr>
        <p:txBody>
          <a:bodyPr anchorCtr="0" anchor="t" bIns="45700" lIns="91425" spcFirstLastPara="1" rIns="91425" wrap="square" tIns="45700">
            <a:noAutofit/>
          </a:bodyPr>
          <a:lstStyle>
            <a:lvl1pPr lvl="0" algn="l">
              <a:lnSpc>
                <a:spcPct val="106666"/>
              </a:lnSpc>
              <a:spcBef>
                <a:spcPts val="200"/>
              </a:spcBef>
              <a:spcAft>
                <a:spcPts val="0"/>
              </a:spcAft>
              <a:buClr>
                <a:srgbClr val="8F908F"/>
              </a:buClr>
              <a:buSzPts val="3000"/>
              <a:buNone/>
              <a:defRPr>
                <a:solidFill>
                  <a:srgbClr val="8F908F"/>
                </a:solidFill>
              </a:defRPr>
            </a:lvl1pPr>
            <a:lvl2pPr lvl="1" algn="ctr">
              <a:lnSpc>
                <a:spcPct val="108333"/>
              </a:lnSpc>
              <a:spcBef>
                <a:spcPts val="1200"/>
              </a:spcBef>
              <a:spcAft>
                <a:spcPts val="0"/>
              </a:spcAft>
              <a:buClr>
                <a:srgbClr val="8F908F"/>
              </a:buClr>
              <a:buSzPts val="2400"/>
              <a:buNone/>
              <a:defRPr>
                <a:solidFill>
                  <a:srgbClr val="8F908F"/>
                </a:solidFill>
              </a:defRPr>
            </a:lvl2pPr>
            <a:lvl3pPr lvl="2" algn="ctr">
              <a:lnSpc>
                <a:spcPct val="109090"/>
              </a:lnSpc>
              <a:spcBef>
                <a:spcPts val="1200"/>
              </a:spcBef>
              <a:spcAft>
                <a:spcPts val="0"/>
              </a:spcAft>
              <a:buClr>
                <a:srgbClr val="8F908F"/>
              </a:buClr>
              <a:buSzPts val="2200"/>
              <a:buNone/>
              <a:defRPr>
                <a:solidFill>
                  <a:srgbClr val="8F908F"/>
                </a:solidFill>
              </a:defRPr>
            </a:lvl3pPr>
            <a:lvl4pPr lvl="3" algn="ctr">
              <a:lnSpc>
                <a:spcPct val="100000"/>
              </a:lnSpc>
              <a:spcBef>
                <a:spcPts val="1200"/>
              </a:spcBef>
              <a:spcAft>
                <a:spcPts val="0"/>
              </a:spcAft>
              <a:buClr>
                <a:srgbClr val="8F908F"/>
              </a:buClr>
              <a:buSzPts val="2068"/>
              <a:buNone/>
              <a:defRPr>
                <a:solidFill>
                  <a:srgbClr val="8F908F"/>
                </a:solidFill>
              </a:defRPr>
            </a:lvl4pPr>
            <a:lvl5pPr lvl="4" algn="ctr">
              <a:lnSpc>
                <a:spcPct val="100000"/>
              </a:lnSpc>
              <a:spcBef>
                <a:spcPts val="1200"/>
              </a:spcBef>
              <a:spcAft>
                <a:spcPts val="0"/>
              </a:spcAft>
              <a:buClr>
                <a:srgbClr val="8F908F"/>
              </a:buClr>
              <a:buSzPts val="1800"/>
              <a:buNone/>
              <a:defRPr>
                <a:solidFill>
                  <a:srgbClr val="8F908F"/>
                </a:solidFill>
              </a:defRPr>
            </a:lvl5pPr>
            <a:lvl6pPr lvl="5" algn="ctr">
              <a:lnSpc>
                <a:spcPct val="100000"/>
              </a:lnSpc>
              <a:spcBef>
                <a:spcPts val="200"/>
              </a:spcBef>
              <a:spcAft>
                <a:spcPts val="0"/>
              </a:spcAft>
              <a:buClr>
                <a:srgbClr val="8F908F"/>
              </a:buClr>
              <a:buSzPts val="1400"/>
              <a:buNone/>
              <a:defRPr>
                <a:solidFill>
                  <a:srgbClr val="8F908F"/>
                </a:solidFill>
              </a:defRPr>
            </a:lvl6pPr>
            <a:lvl7pPr lvl="6" algn="ctr">
              <a:lnSpc>
                <a:spcPct val="100000"/>
              </a:lnSpc>
              <a:spcBef>
                <a:spcPts val="200"/>
              </a:spcBef>
              <a:spcAft>
                <a:spcPts val="0"/>
              </a:spcAft>
              <a:buClr>
                <a:srgbClr val="8F908F"/>
              </a:buClr>
              <a:buSzPts val="1400"/>
              <a:buNone/>
              <a:defRPr>
                <a:solidFill>
                  <a:srgbClr val="8F908F"/>
                </a:solidFill>
              </a:defRPr>
            </a:lvl7pPr>
            <a:lvl8pPr lvl="7" algn="ctr">
              <a:lnSpc>
                <a:spcPct val="100000"/>
              </a:lnSpc>
              <a:spcBef>
                <a:spcPts val="400"/>
              </a:spcBef>
              <a:spcAft>
                <a:spcPts val="0"/>
              </a:spcAft>
              <a:buClr>
                <a:srgbClr val="8F908F"/>
              </a:buClr>
              <a:buSzPts val="2000"/>
              <a:buNone/>
              <a:defRPr>
                <a:solidFill>
                  <a:srgbClr val="8F908F"/>
                </a:solidFill>
              </a:defRPr>
            </a:lvl8pPr>
            <a:lvl9pPr lvl="8" algn="ctr">
              <a:lnSpc>
                <a:spcPct val="100000"/>
              </a:lnSpc>
              <a:spcBef>
                <a:spcPts val="400"/>
              </a:spcBef>
              <a:spcAft>
                <a:spcPts val="0"/>
              </a:spcAft>
              <a:buClr>
                <a:srgbClr val="8F908F"/>
              </a:buClr>
              <a:buSzPts val="2000"/>
              <a:buNone/>
              <a:defRPr>
                <a:solidFill>
                  <a:srgbClr val="8F908F"/>
                </a:solidFill>
              </a:defRPr>
            </a:lvl9pPr>
          </a:lstStyle>
          <a:p/>
        </p:txBody>
      </p:sp>
      <p:sp>
        <p:nvSpPr>
          <p:cNvPr id="86" name="Google Shape;86;g726761eee7_4_3"/>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050"/>
              <a:buFont typeface="Arial"/>
              <a:buNone/>
              <a:defRPr b="0" i="0" sz="1050" u="none" cap="none" strike="noStrike">
                <a:solidFill>
                  <a:srgbClr val="8F908F"/>
                </a:solidFill>
                <a:latin typeface="Avenir"/>
                <a:ea typeface="Avenir"/>
                <a:cs typeface="Avenir"/>
                <a:sym typeface="Avenir"/>
              </a:defRPr>
            </a:lvl1pPr>
            <a:lvl2pPr indent="0" lvl="1" marL="0" marR="0" rtl="0" algn="r">
              <a:lnSpc>
                <a:spcPct val="100000"/>
              </a:lnSpc>
              <a:spcBef>
                <a:spcPts val="0"/>
              </a:spcBef>
              <a:spcAft>
                <a:spcPts val="0"/>
              </a:spcAft>
              <a:buClr>
                <a:srgbClr val="000000"/>
              </a:buClr>
              <a:buSzPts val="1050"/>
              <a:buFont typeface="Arial"/>
              <a:buNone/>
              <a:defRPr b="0" i="0" sz="1050" u="none" cap="none" strike="noStrike">
                <a:solidFill>
                  <a:srgbClr val="8F908F"/>
                </a:solidFill>
                <a:latin typeface="Avenir"/>
                <a:ea typeface="Avenir"/>
                <a:cs typeface="Avenir"/>
                <a:sym typeface="Avenir"/>
              </a:defRPr>
            </a:lvl2pPr>
            <a:lvl3pPr indent="0" lvl="2" marL="0" marR="0" rtl="0" algn="r">
              <a:lnSpc>
                <a:spcPct val="100000"/>
              </a:lnSpc>
              <a:spcBef>
                <a:spcPts val="0"/>
              </a:spcBef>
              <a:spcAft>
                <a:spcPts val="0"/>
              </a:spcAft>
              <a:buClr>
                <a:srgbClr val="000000"/>
              </a:buClr>
              <a:buSzPts val="1050"/>
              <a:buFont typeface="Arial"/>
              <a:buNone/>
              <a:defRPr b="0" i="0" sz="1050" u="none" cap="none" strike="noStrike">
                <a:solidFill>
                  <a:srgbClr val="8F908F"/>
                </a:solidFill>
                <a:latin typeface="Avenir"/>
                <a:ea typeface="Avenir"/>
                <a:cs typeface="Avenir"/>
                <a:sym typeface="Avenir"/>
              </a:defRPr>
            </a:lvl3pPr>
            <a:lvl4pPr indent="0" lvl="3" marL="0" marR="0" rtl="0" algn="r">
              <a:lnSpc>
                <a:spcPct val="100000"/>
              </a:lnSpc>
              <a:spcBef>
                <a:spcPts val="0"/>
              </a:spcBef>
              <a:spcAft>
                <a:spcPts val="0"/>
              </a:spcAft>
              <a:buClr>
                <a:srgbClr val="000000"/>
              </a:buClr>
              <a:buSzPts val="1050"/>
              <a:buFont typeface="Arial"/>
              <a:buNone/>
              <a:defRPr b="0" i="0" sz="1050" u="none" cap="none" strike="noStrike">
                <a:solidFill>
                  <a:srgbClr val="8F908F"/>
                </a:solidFill>
                <a:latin typeface="Avenir"/>
                <a:ea typeface="Avenir"/>
                <a:cs typeface="Avenir"/>
                <a:sym typeface="Avenir"/>
              </a:defRPr>
            </a:lvl4pPr>
            <a:lvl5pPr indent="0" lvl="4" marL="0" marR="0" rtl="0" algn="r">
              <a:lnSpc>
                <a:spcPct val="100000"/>
              </a:lnSpc>
              <a:spcBef>
                <a:spcPts val="0"/>
              </a:spcBef>
              <a:spcAft>
                <a:spcPts val="0"/>
              </a:spcAft>
              <a:buClr>
                <a:srgbClr val="000000"/>
              </a:buClr>
              <a:buSzPts val="1050"/>
              <a:buFont typeface="Arial"/>
              <a:buNone/>
              <a:defRPr b="0" i="0" sz="1050" u="none" cap="none" strike="noStrike">
                <a:solidFill>
                  <a:srgbClr val="8F908F"/>
                </a:solidFill>
                <a:latin typeface="Avenir"/>
                <a:ea typeface="Avenir"/>
                <a:cs typeface="Avenir"/>
                <a:sym typeface="Avenir"/>
              </a:defRPr>
            </a:lvl5pPr>
            <a:lvl6pPr indent="0" lvl="5" marL="0" marR="0" rtl="0" algn="r">
              <a:lnSpc>
                <a:spcPct val="100000"/>
              </a:lnSpc>
              <a:spcBef>
                <a:spcPts val="0"/>
              </a:spcBef>
              <a:spcAft>
                <a:spcPts val="0"/>
              </a:spcAft>
              <a:buClr>
                <a:srgbClr val="000000"/>
              </a:buClr>
              <a:buSzPts val="1050"/>
              <a:buFont typeface="Arial"/>
              <a:buNone/>
              <a:defRPr b="0" i="0" sz="1050" u="none" cap="none" strike="noStrike">
                <a:solidFill>
                  <a:srgbClr val="8F908F"/>
                </a:solidFill>
                <a:latin typeface="Avenir"/>
                <a:ea typeface="Avenir"/>
                <a:cs typeface="Avenir"/>
                <a:sym typeface="Avenir"/>
              </a:defRPr>
            </a:lvl6pPr>
            <a:lvl7pPr indent="0" lvl="6" marL="0" marR="0" rtl="0" algn="r">
              <a:lnSpc>
                <a:spcPct val="100000"/>
              </a:lnSpc>
              <a:spcBef>
                <a:spcPts val="0"/>
              </a:spcBef>
              <a:spcAft>
                <a:spcPts val="0"/>
              </a:spcAft>
              <a:buClr>
                <a:srgbClr val="000000"/>
              </a:buClr>
              <a:buSzPts val="1050"/>
              <a:buFont typeface="Arial"/>
              <a:buNone/>
              <a:defRPr b="0" i="0" sz="1050" u="none" cap="none" strike="noStrike">
                <a:solidFill>
                  <a:srgbClr val="8F908F"/>
                </a:solidFill>
                <a:latin typeface="Avenir"/>
                <a:ea typeface="Avenir"/>
                <a:cs typeface="Avenir"/>
                <a:sym typeface="Avenir"/>
              </a:defRPr>
            </a:lvl7pPr>
            <a:lvl8pPr indent="0" lvl="7" marL="0" marR="0" rtl="0" algn="r">
              <a:lnSpc>
                <a:spcPct val="100000"/>
              </a:lnSpc>
              <a:spcBef>
                <a:spcPts val="0"/>
              </a:spcBef>
              <a:spcAft>
                <a:spcPts val="0"/>
              </a:spcAft>
              <a:buClr>
                <a:srgbClr val="000000"/>
              </a:buClr>
              <a:buSzPts val="1050"/>
              <a:buFont typeface="Arial"/>
              <a:buNone/>
              <a:defRPr b="0" i="0" sz="1050" u="none" cap="none" strike="noStrike">
                <a:solidFill>
                  <a:srgbClr val="8F908F"/>
                </a:solidFill>
                <a:latin typeface="Avenir"/>
                <a:ea typeface="Avenir"/>
                <a:cs typeface="Avenir"/>
                <a:sym typeface="Avenir"/>
              </a:defRPr>
            </a:lvl8pPr>
            <a:lvl9pPr indent="0" lvl="8" marL="0" marR="0" rtl="0" algn="r">
              <a:lnSpc>
                <a:spcPct val="100000"/>
              </a:lnSpc>
              <a:spcBef>
                <a:spcPts val="0"/>
              </a:spcBef>
              <a:spcAft>
                <a:spcPts val="0"/>
              </a:spcAft>
              <a:buClr>
                <a:srgbClr val="000000"/>
              </a:buClr>
              <a:buSzPts val="1050"/>
              <a:buFont typeface="Arial"/>
              <a:buNone/>
              <a:defRPr b="0" i="0" sz="1050" u="none" cap="none" strike="noStrike">
                <a:solidFill>
                  <a:srgbClr val="8F908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
        <p:nvSpPr>
          <p:cNvPr id="87" name="Google Shape;87;g726761eee7_4_3"/>
          <p:cNvSpPr txBox="1"/>
          <p:nvPr>
            <p:ph idx="11" type="ftr"/>
          </p:nvPr>
        </p:nvSpPr>
        <p:spPr>
          <a:xfrm>
            <a:off x="3183467" y="6356351"/>
            <a:ext cx="4859867"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050" u="none" cap="none" strike="noStrike">
                <a:solidFill>
                  <a:srgbClr val="8F908F"/>
                </a:solidFill>
                <a:latin typeface="Avenir"/>
                <a:ea typeface="Avenir"/>
                <a:cs typeface="Avenir"/>
                <a:sym typeface="Avenir"/>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p:cSld name="Title and Content">
    <p:spTree>
      <p:nvGrpSpPr>
        <p:cNvPr id="88" name="Shape 88"/>
        <p:cNvGrpSpPr/>
        <p:nvPr/>
      </p:nvGrpSpPr>
      <p:grpSpPr>
        <a:xfrm>
          <a:off x="0" y="0"/>
          <a:ext cx="0" cy="0"/>
          <a:chOff x="0" y="0"/>
          <a:chExt cx="0" cy="0"/>
        </a:xfrm>
      </p:grpSpPr>
      <p:sp>
        <p:nvSpPr>
          <p:cNvPr id="89" name="Google Shape;89;g726761eee7_4_8"/>
          <p:cNvSpPr txBox="1"/>
          <p:nvPr>
            <p:ph type="title"/>
          </p:nvPr>
        </p:nvSpPr>
        <p:spPr>
          <a:xfrm>
            <a:off x="609601" y="274638"/>
            <a:ext cx="10614648" cy="11430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accent1"/>
              </a:buClr>
              <a:buSzPts val="4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g726761eee7_4_8"/>
          <p:cNvSpPr txBox="1"/>
          <p:nvPr>
            <p:ph idx="1" type="body"/>
          </p:nvPr>
        </p:nvSpPr>
        <p:spPr>
          <a:xfrm>
            <a:off x="609601" y="1778000"/>
            <a:ext cx="10615084" cy="4076700"/>
          </a:xfrm>
          <a:prstGeom prst="rect">
            <a:avLst/>
          </a:prstGeom>
          <a:noFill/>
          <a:ln>
            <a:noFill/>
          </a:ln>
        </p:spPr>
        <p:txBody>
          <a:bodyPr anchorCtr="0" anchor="t" bIns="45700" lIns="91425" spcFirstLastPara="1" rIns="91425" wrap="square" tIns="45700">
            <a:noAutofit/>
          </a:bodyPr>
          <a:lstStyle>
            <a:lvl1pPr indent="-228600" lvl="0" marL="457200" algn="l">
              <a:lnSpc>
                <a:spcPct val="177777"/>
              </a:lnSpc>
              <a:spcBef>
                <a:spcPts val="200"/>
              </a:spcBef>
              <a:spcAft>
                <a:spcPts val="0"/>
              </a:spcAft>
              <a:buClr>
                <a:schemeClr val="dk2"/>
              </a:buClr>
              <a:buSzPts val="1800"/>
              <a:buNone/>
              <a:defRPr/>
            </a:lvl1pPr>
            <a:lvl2pPr indent="-228600" lvl="1" marL="914400" algn="l">
              <a:lnSpc>
                <a:spcPct val="108333"/>
              </a:lnSpc>
              <a:spcBef>
                <a:spcPts val="1200"/>
              </a:spcBef>
              <a:spcAft>
                <a:spcPts val="0"/>
              </a:spcAft>
              <a:buClr>
                <a:schemeClr val="dk1"/>
              </a:buClr>
              <a:buSzPts val="2400"/>
              <a:buNone/>
              <a:defRPr b="0" i="0" cap="none">
                <a:solidFill>
                  <a:schemeClr val="dk1"/>
                </a:solidFill>
                <a:latin typeface="Arial"/>
                <a:ea typeface="Arial"/>
                <a:cs typeface="Arial"/>
                <a:sym typeface="Arial"/>
              </a:defRPr>
            </a:lvl2pPr>
            <a:lvl3pPr indent="-368300" lvl="2" marL="1371600" algn="l">
              <a:lnSpc>
                <a:spcPct val="109090"/>
              </a:lnSpc>
              <a:spcBef>
                <a:spcPts val="1200"/>
              </a:spcBef>
              <a:spcAft>
                <a:spcPts val="0"/>
              </a:spcAft>
              <a:buClr>
                <a:schemeClr val="dk1"/>
              </a:buClr>
              <a:buSzPts val="2200"/>
              <a:buFont typeface="Arial"/>
              <a:buChar char="•"/>
              <a:defRPr>
                <a:solidFill>
                  <a:schemeClr val="dk1"/>
                </a:solidFill>
              </a:defRPr>
            </a:lvl3pPr>
            <a:lvl4pPr indent="-228600" lvl="3" marL="1828800" algn="l">
              <a:lnSpc>
                <a:spcPct val="100000"/>
              </a:lnSpc>
              <a:spcBef>
                <a:spcPts val="1200"/>
              </a:spcBef>
              <a:spcAft>
                <a:spcPts val="0"/>
              </a:spcAft>
              <a:buClr>
                <a:schemeClr val="dk1"/>
              </a:buClr>
              <a:buSzPts val="1692"/>
              <a:buNone/>
              <a:defRPr i="1" sz="1800">
                <a:solidFill>
                  <a:schemeClr val="dk1"/>
                </a:solidFill>
              </a:defRPr>
            </a:lvl4pPr>
            <a:lvl5pPr indent="-228600" lvl="4" marL="2286000" algn="l">
              <a:lnSpc>
                <a:spcPct val="100000"/>
              </a:lnSpc>
              <a:spcBef>
                <a:spcPts val="1200"/>
              </a:spcBef>
              <a:spcAft>
                <a:spcPts val="0"/>
              </a:spcAft>
              <a:buClr>
                <a:srgbClr val="9C9D97"/>
              </a:buClr>
              <a:buSzPts val="1800"/>
              <a:buNone/>
              <a:defRPr/>
            </a:lvl5pPr>
            <a:lvl6pPr indent="-228600" lvl="5" marL="2743200" algn="l">
              <a:lnSpc>
                <a:spcPct val="100000"/>
              </a:lnSpc>
              <a:spcBef>
                <a:spcPts val="200"/>
              </a:spcBef>
              <a:spcAft>
                <a:spcPts val="0"/>
              </a:spcAft>
              <a:buClr>
                <a:schemeClr val="accent6"/>
              </a:buClr>
              <a:buSzPts val="1200"/>
              <a:buNone/>
              <a:defRPr sz="1200">
                <a:latin typeface="Avenir"/>
                <a:ea typeface="Avenir"/>
                <a:cs typeface="Avenir"/>
                <a:sym typeface="Avenir"/>
              </a:defRPr>
            </a:lvl6pPr>
            <a:lvl7pPr indent="-228600" lvl="6" marL="3200400" algn="l">
              <a:lnSpc>
                <a:spcPct val="100000"/>
              </a:lnSpc>
              <a:spcBef>
                <a:spcPts val="200"/>
              </a:spcBef>
              <a:spcAft>
                <a:spcPts val="0"/>
              </a:spcAft>
              <a:buClr>
                <a:srgbClr val="9C9D97"/>
              </a:buClr>
              <a:buSzPts val="1800"/>
              <a:buNone/>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91" name="Google Shape;91;g726761eee7_4_8"/>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050"/>
              <a:buFont typeface="Arial"/>
              <a:buNone/>
              <a:defRPr b="0" i="0" sz="1050" u="none" cap="none" strike="noStrike">
                <a:solidFill>
                  <a:srgbClr val="8F908F"/>
                </a:solidFill>
                <a:latin typeface="Avenir"/>
                <a:ea typeface="Avenir"/>
                <a:cs typeface="Avenir"/>
                <a:sym typeface="Avenir"/>
              </a:defRPr>
            </a:lvl1pPr>
            <a:lvl2pPr indent="0" lvl="1" marL="0" marR="0" rtl="0" algn="r">
              <a:lnSpc>
                <a:spcPct val="100000"/>
              </a:lnSpc>
              <a:spcBef>
                <a:spcPts val="0"/>
              </a:spcBef>
              <a:spcAft>
                <a:spcPts val="0"/>
              </a:spcAft>
              <a:buClr>
                <a:srgbClr val="000000"/>
              </a:buClr>
              <a:buSzPts val="1050"/>
              <a:buFont typeface="Arial"/>
              <a:buNone/>
              <a:defRPr b="0" i="0" sz="1050" u="none" cap="none" strike="noStrike">
                <a:solidFill>
                  <a:srgbClr val="8F908F"/>
                </a:solidFill>
                <a:latin typeface="Avenir"/>
                <a:ea typeface="Avenir"/>
                <a:cs typeface="Avenir"/>
                <a:sym typeface="Avenir"/>
              </a:defRPr>
            </a:lvl2pPr>
            <a:lvl3pPr indent="0" lvl="2" marL="0" marR="0" rtl="0" algn="r">
              <a:lnSpc>
                <a:spcPct val="100000"/>
              </a:lnSpc>
              <a:spcBef>
                <a:spcPts val="0"/>
              </a:spcBef>
              <a:spcAft>
                <a:spcPts val="0"/>
              </a:spcAft>
              <a:buClr>
                <a:srgbClr val="000000"/>
              </a:buClr>
              <a:buSzPts val="1050"/>
              <a:buFont typeface="Arial"/>
              <a:buNone/>
              <a:defRPr b="0" i="0" sz="1050" u="none" cap="none" strike="noStrike">
                <a:solidFill>
                  <a:srgbClr val="8F908F"/>
                </a:solidFill>
                <a:latin typeface="Avenir"/>
                <a:ea typeface="Avenir"/>
                <a:cs typeface="Avenir"/>
                <a:sym typeface="Avenir"/>
              </a:defRPr>
            </a:lvl3pPr>
            <a:lvl4pPr indent="0" lvl="3" marL="0" marR="0" rtl="0" algn="r">
              <a:lnSpc>
                <a:spcPct val="100000"/>
              </a:lnSpc>
              <a:spcBef>
                <a:spcPts val="0"/>
              </a:spcBef>
              <a:spcAft>
                <a:spcPts val="0"/>
              </a:spcAft>
              <a:buClr>
                <a:srgbClr val="000000"/>
              </a:buClr>
              <a:buSzPts val="1050"/>
              <a:buFont typeface="Arial"/>
              <a:buNone/>
              <a:defRPr b="0" i="0" sz="1050" u="none" cap="none" strike="noStrike">
                <a:solidFill>
                  <a:srgbClr val="8F908F"/>
                </a:solidFill>
                <a:latin typeface="Avenir"/>
                <a:ea typeface="Avenir"/>
                <a:cs typeface="Avenir"/>
                <a:sym typeface="Avenir"/>
              </a:defRPr>
            </a:lvl4pPr>
            <a:lvl5pPr indent="0" lvl="4" marL="0" marR="0" rtl="0" algn="r">
              <a:lnSpc>
                <a:spcPct val="100000"/>
              </a:lnSpc>
              <a:spcBef>
                <a:spcPts val="0"/>
              </a:spcBef>
              <a:spcAft>
                <a:spcPts val="0"/>
              </a:spcAft>
              <a:buClr>
                <a:srgbClr val="000000"/>
              </a:buClr>
              <a:buSzPts val="1050"/>
              <a:buFont typeface="Arial"/>
              <a:buNone/>
              <a:defRPr b="0" i="0" sz="1050" u="none" cap="none" strike="noStrike">
                <a:solidFill>
                  <a:srgbClr val="8F908F"/>
                </a:solidFill>
                <a:latin typeface="Avenir"/>
                <a:ea typeface="Avenir"/>
                <a:cs typeface="Avenir"/>
                <a:sym typeface="Avenir"/>
              </a:defRPr>
            </a:lvl5pPr>
            <a:lvl6pPr indent="0" lvl="5" marL="0" marR="0" rtl="0" algn="r">
              <a:lnSpc>
                <a:spcPct val="100000"/>
              </a:lnSpc>
              <a:spcBef>
                <a:spcPts val="0"/>
              </a:spcBef>
              <a:spcAft>
                <a:spcPts val="0"/>
              </a:spcAft>
              <a:buClr>
                <a:srgbClr val="000000"/>
              </a:buClr>
              <a:buSzPts val="1050"/>
              <a:buFont typeface="Arial"/>
              <a:buNone/>
              <a:defRPr b="0" i="0" sz="1050" u="none" cap="none" strike="noStrike">
                <a:solidFill>
                  <a:srgbClr val="8F908F"/>
                </a:solidFill>
                <a:latin typeface="Avenir"/>
                <a:ea typeface="Avenir"/>
                <a:cs typeface="Avenir"/>
                <a:sym typeface="Avenir"/>
              </a:defRPr>
            </a:lvl6pPr>
            <a:lvl7pPr indent="0" lvl="6" marL="0" marR="0" rtl="0" algn="r">
              <a:lnSpc>
                <a:spcPct val="100000"/>
              </a:lnSpc>
              <a:spcBef>
                <a:spcPts val="0"/>
              </a:spcBef>
              <a:spcAft>
                <a:spcPts val="0"/>
              </a:spcAft>
              <a:buClr>
                <a:srgbClr val="000000"/>
              </a:buClr>
              <a:buSzPts val="1050"/>
              <a:buFont typeface="Arial"/>
              <a:buNone/>
              <a:defRPr b="0" i="0" sz="1050" u="none" cap="none" strike="noStrike">
                <a:solidFill>
                  <a:srgbClr val="8F908F"/>
                </a:solidFill>
                <a:latin typeface="Avenir"/>
                <a:ea typeface="Avenir"/>
                <a:cs typeface="Avenir"/>
                <a:sym typeface="Avenir"/>
              </a:defRPr>
            </a:lvl7pPr>
            <a:lvl8pPr indent="0" lvl="7" marL="0" marR="0" rtl="0" algn="r">
              <a:lnSpc>
                <a:spcPct val="100000"/>
              </a:lnSpc>
              <a:spcBef>
                <a:spcPts val="0"/>
              </a:spcBef>
              <a:spcAft>
                <a:spcPts val="0"/>
              </a:spcAft>
              <a:buClr>
                <a:srgbClr val="000000"/>
              </a:buClr>
              <a:buSzPts val="1050"/>
              <a:buFont typeface="Arial"/>
              <a:buNone/>
              <a:defRPr b="0" i="0" sz="1050" u="none" cap="none" strike="noStrike">
                <a:solidFill>
                  <a:srgbClr val="8F908F"/>
                </a:solidFill>
                <a:latin typeface="Avenir"/>
                <a:ea typeface="Avenir"/>
                <a:cs typeface="Avenir"/>
                <a:sym typeface="Avenir"/>
              </a:defRPr>
            </a:lvl8pPr>
            <a:lvl9pPr indent="0" lvl="8" marL="0" marR="0" rtl="0" algn="r">
              <a:lnSpc>
                <a:spcPct val="100000"/>
              </a:lnSpc>
              <a:spcBef>
                <a:spcPts val="0"/>
              </a:spcBef>
              <a:spcAft>
                <a:spcPts val="0"/>
              </a:spcAft>
              <a:buClr>
                <a:srgbClr val="000000"/>
              </a:buClr>
              <a:buSzPts val="1050"/>
              <a:buFont typeface="Arial"/>
              <a:buNone/>
              <a:defRPr b="0" i="0" sz="1050" u="none" cap="none" strike="noStrike">
                <a:solidFill>
                  <a:srgbClr val="8F908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
        <p:nvSpPr>
          <p:cNvPr id="92" name="Google Shape;92;g726761eee7_4_8"/>
          <p:cNvSpPr txBox="1"/>
          <p:nvPr>
            <p:ph idx="11" type="ftr"/>
          </p:nvPr>
        </p:nvSpPr>
        <p:spPr>
          <a:xfrm>
            <a:off x="3183467" y="6356351"/>
            <a:ext cx="4859867"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050" u="none" cap="none" strike="noStrike">
                <a:solidFill>
                  <a:srgbClr val="8F908F"/>
                </a:solidFill>
                <a:latin typeface="Avenir"/>
                <a:ea typeface="Avenir"/>
                <a:cs typeface="Avenir"/>
                <a:sym typeface="Avenir"/>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p:cSld name="Two Content">
    <p:spTree>
      <p:nvGrpSpPr>
        <p:cNvPr id="93" name="Shape 93"/>
        <p:cNvGrpSpPr/>
        <p:nvPr/>
      </p:nvGrpSpPr>
      <p:grpSpPr>
        <a:xfrm>
          <a:off x="0" y="0"/>
          <a:ext cx="0" cy="0"/>
          <a:chOff x="0" y="0"/>
          <a:chExt cx="0" cy="0"/>
        </a:xfrm>
      </p:grpSpPr>
      <p:sp>
        <p:nvSpPr>
          <p:cNvPr id="94" name="Google Shape;94;g726761eee7_4_13"/>
          <p:cNvSpPr txBox="1"/>
          <p:nvPr>
            <p:ph type="title"/>
          </p:nvPr>
        </p:nvSpPr>
        <p:spPr>
          <a:xfrm>
            <a:off x="609601" y="274638"/>
            <a:ext cx="10614648" cy="11430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accent1"/>
              </a:buClr>
              <a:buSzPts val="4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g726761eee7_4_13"/>
          <p:cNvSpPr txBox="1"/>
          <p:nvPr>
            <p:ph idx="1" type="body"/>
          </p:nvPr>
        </p:nvSpPr>
        <p:spPr>
          <a:xfrm>
            <a:off x="609601" y="1600201"/>
            <a:ext cx="5112083" cy="2527299"/>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120"/>
              </a:spcBef>
              <a:spcAft>
                <a:spcPts val="0"/>
              </a:spcAft>
              <a:buClr>
                <a:schemeClr val="dk2"/>
              </a:buClr>
              <a:buSzPts val="2800"/>
              <a:buFont typeface="Arial"/>
              <a:buNone/>
              <a:defRPr sz="2800"/>
            </a:lvl1pPr>
            <a:lvl2pPr indent="-228600" lvl="1" marL="914400" algn="l">
              <a:lnSpc>
                <a:spcPct val="108333"/>
              </a:lnSpc>
              <a:spcBef>
                <a:spcPts val="400"/>
              </a:spcBef>
              <a:spcAft>
                <a:spcPts val="0"/>
              </a:spcAft>
              <a:buClr>
                <a:schemeClr val="dk1"/>
              </a:buClr>
              <a:buSzPts val="2400"/>
              <a:buNone/>
              <a:defRPr sz="2400"/>
            </a:lvl2pPr>
            <a:lvl3pPr indent="-355600" lvl="2" marL="1371600" algn="l">
              <a:lnSpc>
                <a:spcPct val="120000"/>
              </a:lnSpc>
              <a:spcBef>
                <a:spcPts val="1200"/>
              </a:spcBef>
              <a:spcAft>
                <a:spcPts val="0"/>
              </a:spcAft>
              <a:buClr>
                <a:schemeClr val="dk1"/>
              </a:buClr>
              <a:buSzPts val="2000"/>
              <a:buChar char="•"/>
              <a:defRPr sz="2000"/>
            </a:lvl3pPr>
            <a:lvl4pPr indent="-228600" lvl="3" marL="1828800" algn="l">
              <a:lnSpc>
                <a:spcPct val="100000"/>
              </a:lnSpc>
              <a:spcBef>
                <a:spcPts val="1200"/>
              </a:spcBef>
              <a:spcAft>
                <a:spcPts val="0"/>
              </a:spcAft>
              <a:buClr>
                <a:schemeClr val="dk1"/>
              </a:buClr>
              <a:buSzPts val="1692"/>
              <a:buNone/>
              <a:defRPr sz="1800"/>
            </a:lvl4pPr>
            <a:lvl5pPr indent="-228600" lvl="4" marL="2286000" algn="l">
              <a:lnSpc>
                <a:spcPct val="100000"/>
              </a:lnSpc>
              <a:spcBef>
                <a:spcPts val="1200"/>
              </a:spcBef>
              <a:spcAft>
                <a:spcPts val="0"/>
              </a:spcAft>
              <a:buClr>
                <a:srgbClr val="9C9D97"/>
              </a:buClr>
              <a:buSzPts val="1800"/>
              <a:buNone/>
              <a:defRPr sz="1800"/>
            </a:lvl5pPr>
            <a:lvl6pPr indent="-228600" lvl="5" marL="2743200" algn="l">
              <a:lnSpc>
                <a:spcPct val="100000"/>
              </a:lnSpc>
              <a:spcBef>
                <a:spcPts val="200"/>
              </a:spcBef>
              <a:spcAft>
                <a:spcPts val="0"/>
              </a:spcAft>
              <a:buClr>
                <a:schemeClr val="accent6"/>
              </a:buClr>
              <a:buSzPts val="1800"/>
              <a:buNone/>
              <a:defRPr sz="1800"/>
            </a:lvl6pPr>
            <a:lvl7pPr indent="-228600" lvl="6" marL="3200400" algn="l">
              <a:lnSpc>
                <a:spcPct val="100000"/>
              </a:lnSpc>
              <a:spcBef>
                <a:spcPts val="200"/>
              </a:spcBef>
              <a:spcAft>
                <a:spcPts val="0"/>
              </a:spcAft>
              <a:buClr>
                <a:srgbClr val="9C9D97"/>
              </a:buClr>
              <a:buSzPts val="1800"/>
              <a:buNone/>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96" name="Google Shape;96;g726761eee7_4_13"/>
          <p:cNvSpPr txBox="1"/>
          <p:nvPr>
            <p:ph idx="2" type="body"/>
          </p:nvPr>
        </p:nvSpPr>
        <p:spPr>
          <a:xfrm>
            <a:off x="5960534" y="1600200"/>
            <a:ext cx="5264151" cy="4533900"/>
          </a:xfrm>
          <a:prstGeom prst="rect">
            <a:avLst/>
          </a:prstGeom>
          <a:noFill/>
          <a:ln>
            <a:noFill/>
          </a:ln>
        </p:spPr>
        <p:txBody>
          <a:bodyPr anchorCtr="0" anchor="t" bIns="45700" lIns="91425" spcFirstLastPara="1" rIns="91425" wrap="square" tIns="45700">
            <a:noAutofit/>
          </a:bodyPr>
          <a:lstStyle>
            <a:lvl1pPr indent="-228600" lvl="0" marL="457200" algn="l">
              <a:lnSpc>
                <a:spcPct val="108333"/>
              </a:lnSpc>
              <a:spcBef>
                <a:spcPts val="200"/>
              </a:spcBef>
              <a:spcAft>
                <a:spcPts val="0"/>
              </a:spcAft>
              <a:buClr>
                <a:srgbClr val="005877"/>
              </a:buClr>
              <a:buSzPts val="2400"/>
              <a:buNone/>
              <a:defRPr sz="2400">
                <a:solidFill>
                  <a:srgbClr val="005877"/>
                </a:solidFill>
              </a:defRPr>
            </a:lvl1pPr>
            <a:lvl2pPr indent="-228600" lvl="1" marL="914400" algn="l">
              <a:lnSpc>
                <a:spcPct val="109090"/>
              </a:lnSpc>
              <a:spcBef>
                <a:spcPts val="1200"/>
              </a:spcBef>
              <a:spcAft>
                <a:spcPts val="0"/>
              </a:spcAft>
              <a:buClr>
                <a:schemeClr val="dk1"/>
              </a:buClr>
              <a:buSzPts val="2200"/>
              <a:buNone/>
              <a:defRPr b="0" i="0" sz="2200" cap="none">
                <a:latin typeface="Arial"/>
                <a:ea typeface="Arial"/>
                <a:cs typeface="Arial"/>
                <a:sym typeface="Arial"/>
              </a:defRPr>
            </a:lvl2pPr>
            <a:lvl3pPr indent="-368300" lvl="2" marL="1371600" algn="l">
              <a:lnSpc>
                <a:spcPct val="109090"/>
              </a:lnSpc>
              <a:spcBef>
                <a:spcPts val="1200"/>
              </a:spcBef>
              <a:spcAft>
                <a:spcPts val="0"/>
              </a:spcAft>
              <a:buClr>
                <a:schemeClr val="dk1"/>
              </a:buClr>
              <a:buSzPts val="2200"/>
              <a:buChar char="•"/>
              <a:defRPr/>
            </a:lvl3pPr>
            <a:lvl4pPr indent="-228600" lvl="3" marL="1828800" algn="l">
              <a:lnSpc>
                <a:spcPct val="111111"/>
              </a:lnSpc>
              <a:spcBef>
                <a:spcPts val="1200"/>
              </a:spcBef>
              <a:spcAft>
                <a:spcPts val="0"/>
              </a:spcAft>
              <a:buClr>
                <a:schemeClr val="dk1"/>
              </a:buClr>
              <a:buSzPts val="1692"/>
              <a:buNone/>
              <a:defRPr i="1" sz="1800"/>
            </a:lvl4pPr>
            <a:lvl5pPr indent="-228600" lvl="4" marL="2286000" algn="l">
              <a:lnSpc>
                <a:spcPct val="116666"/>
              </a:lnSpc>
              <a:spcBef>
                <a:spcPts val="600"/>
              </a:spcBef>
              <a:spcAft>
                <a:spcPts val="0"/>
              </a:spcAft>
              <a:buClr>
                <a:srgbClr val="9C9D97"/>
              </a:buClr>
              <a:buSzPts val="1200"/>
              <a:buNone/>
              <a:defRPr i="0" sz="1200" cap="none">
                <a:latin typeface="Avenir"/>
                <a:ea typeface="Avenir"/>
                <a:cs typeface="Avenir"/>
                <a:sym typeface="Avenir"/>
              </a:defRPr>
            </a:lvl5pPr>
            <a:lvl6pPr indent="-228600" lvl="5" marL="2743200" algn="l">
              <a:lnSpc>
                <a:spcPct val="100000"/>
              </a:lnSpc>
              <a:spcBef>
                <a:spcPts val="200"/>
              </a:spcBef>
              <a:spcAft>
                <a:spcPts val="0"/>
              </a:spcAft>
              <a:buClr>
                <a:schemeClr val="accent6"/>
              </a:buClr>
              <a:buSzPts val="1800"/>
              <a:buNone/>
              <a:defRPr/>
            </a:lvl6pPr>
            <a:lvl7pPr indent="-228600" lvl="6" marL="3200400" algn="l">
              <a:lnSpc>
                <a:spcPct val="100000"/>
              </a:lnSpc>
              <a:spcBef>
                <a:spcPts val="200"/>
              </a:spcBef>
              <a:spcAft>
                <a:spcPts val="0"/>
              </a:spcAft>
              <a:buClr>
                <a:srgbClr val="9C9D97"/>
              </a:buClr>
              <a:buSzPts val="1800"/>
              <a:buNone/>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97" name="Google Shape;97;g726761eee7_4_13"/>
          <p:cNvSpPr txBox="1"/>
          <p:nvPr>
            <p:ph idx="3" type="body"/>
          </p:nvPr>
        </p:nvSpPr>
        <p:spPr>
          <a:xfrm>
            <a:off x="609601" y="4305302"/>
            <a:ext cx="5112083" cy="1485899"/>
          </a:xfrm>
          <a:prstGeom prst="rect">
            <a:avLst/>
          </a:prstGeom>
          <a:noFill/>
          <a:ln>
            <a:noFill/>
          </a:ln>
        </p:spPr>
        <p:txBody>
          <a:bodyPr anchorCtr="0" anchor="t" bIns="45700" lIns="91425" spcFirstLastPara="1" rIns="91425" wrap="square" tIns="45700">
            <a:noAutofit/>
          </a:bodyPr>
          <a:lstStyle>
            <a:lvl1pPr indent="-228600" lvl="0" marL="457200" algn="l">
              <a:lnSpc>
                <a:spcPct val="108333"/>
              </a:lnSpc>
              <a:spcBef>
                <a:spcPts val="200"/>
              </a:spcBef>
              <a:spcAft>
                <a:spcPts val="0"/>
              </a:spcAft>
              <a:buClr>
                <a:srgbClr val="005877"/>
              </a:buClr>
              <a:buSzPts val="2400"/>
              <a:buNone/>
              <a:defRPr sz="2400">
                <a:solidFill>
                  <a:srgbClr val="005877"/>
                </a:solidFill>
              </a:defRPr>
            </a:lvl1pPr>
            <a:lvl2pPr indent="-228600" lvl="1" marL="914400" algn="l">
              <a:lnSpc>
                <a:spcPct val="109090"/>
              </a:lnSpc>
              <a:spcBef>
                <a:spcPts val="1200"/>
              </a:spcBef>
              <a:spcAft>
                <a:spcPts val="0"/>
              </a:spcAft>
              <a:buClr>
                <a:schemeClr val="dk1"/>
              </a:buClr>
              <a:buSzPts val="2200"/>
              <a:buNone/>
              <a:defRPr b="0" i="0" sz="2200" cap="none">
                <a:latin typeface="Arial"/>
                <a:ea typeface="Arial"/>
                <a:cs typeface="Arial"/>
                <a:sym typeface="Arial"/>
              </a:defRPr>
            </a:lvl2pPr>
            <a:lvl3pPr indent="-368300" lvl="2" marL="1371600" algn="l">
              <a:lnSpc>
                <a:spcPct val="109090"/>
              </a:lnSpc>
              <a:spcBef>
                <a:spcPts val="1200"/>
              </a:spcBef>
              <a:spcAft>
                <a:spcPts val="0"/>
              </a:spcAft>
              <a:buClr>
                <a:schemeClr val="dk1"/>
              </a:buClr>
              <a:buSzPts val="2200"/>
              <a:buChar char="•"/>
              <a:defRPr/>
            </a:lvl3pPr>
            <a:lvl4pPr indent="-228600" lvl="3" marL="1828800" algn="l">
              <a:lnSpc>
                <a:spcPct val="111111"/>
              </a:lnSpc>
              <a:spcBef>
                <a:spcPts val="1200"/>
              </a:spcBef>
              <a:spcAft>
                <a:spcPts val="0"/>
              </a:spcAft>
              <a:buClr>
                <a:schemeClr val="dk1"/>
              </a:buClr>
              <a:buSzPts val="1692"/>
              <a:buNone/>
              <a:defRPr i="1" sz="1800"/>
            </a:lvl4pPr>
            <a:lvl5pPr indent="-228600" lvl="4" marL="2286000" algn="l">
              <a:lnSpc>
                <a:spcPct val="116666"/>
              </a:lnSpc>
              <a:spcBef>
                <a:spcPts val="600"/>
              </a:spcBef>
              <a:spcAft>
                <a:spcPts val="0"/>
              </a:spcAft>
              <a:buClr>
                <a:srgbClr val="9C9D97"/>
              </a:buClr>
              <a:buSzPts val="1200"/>
              <a:buNone/>
              <a:defRPr i="0" sz="1200" cap="none">
                <a:latin typeface="Avenir"/>
                <a:ea typeface="Avenir"/>
                <a:cs typeface="Avenir"/>
                <a:sym typeface="Avenir"/>
              </a:defRPr>
            </a:lvl5pPr>
            <a:lvl6pPr indent="-228600" lvl="5" marL="2743200" algn="l">
              <a:lnSpc>
                <a:spcPct val="100000"/>
              </a:lnSpc>
              <a:spcBef>
                <a:spcPts val="200"/>
              </a:spcBef>
              <a:spcAft>
                <a:spcPts val="0"/>
              </a:spcAft>
              <a:buClr>
                <a:schemeClr val="accent6"/>
              </a:buClr>
              <a:buSzPts val="1800"/>
              <a:buNone/>
              <a:defRPr/>
            </a:lvl6pPr>
            <a:lvl7pPr indent="-228600" lvl="6" marL="3200400" algn="l">
              <a:lnSpc>
                <a:spcPct val="100000"/>
              </a:lnSpc>
              <a:spcBef>
                <a:spcPts val="200"/>
              </a:spcBef>
              <a:spcAft>
                <a:spcPts val="0"/>
              </a:spcAft>
              <a:buClr>
                <a:srgbClr val="9C9D97"/>
              </a:buClr>
              <a:buSzPts val="1800"/>
              <a:buNone/>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98" name="Google Shape;98;g726761eee7_4_13"/>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050"/>
              <a:buFont typeface="Arial"/>
              <a:buNone/>
              <a:defRPr b="0" i="0" sz="1050" u="none" cap="none" strike="noStrike">
                <a:solidFill>
                  <a:srgbClr val="8F908F"/>
                </a:solidFill>
                <a:latin typeface="Avenir"/>
                <a:ea typeface="Avenir"/>
                <a:cs typeface="Avenir"/>
                <a:sym typeface="Avenir"/>
              </a:defRPr>
            </a:lvl1pPr>
            <a:lvl2pPr indent="0" lvl="1" marL="0" marR="0" rtl="0" algn="r">
              <a:lnSpc>
                <a:spcPct val="100000"/>
              </a:lnSpc>
              <a:spcBef>
                <a:spcPts val="0"/>
              </a:spcBef>
              <a:spcAft>
                <a:spcPts val="0"/>
              </a:spcAft>
              <a:buClr>
                <a:srgbClr val="000000"/>
              </a:buClr>
              <a:buSzPts val="1050"/>
              <a:buFont typeface="Arial"/>
              <a:buNone/>
              <a:defRPr b="0" i="0" sz="1050" u="none" cap="none" strike="noStrike">
                <a:solidFill>
                  <a:srgbClr val="8F908F"/>
                </a:solidFill>
                <a:latin typeface="Avenir"/>
                <a:ea typeface="Avenir"/>
                <a:cs typeface="Avenir"/>
                <a:sym typeface="Avenir"/>
              </a:defRPr>
            </a:lvl2pPr>
            <a:lvl3pPr indent="0" lvl="2" marL="0" marR="0" rtl="0" algn="r">
              <a:lnSpc>
                <a:spcPct val="100000"/>
              </a:lnSpc>
              <a:spcBef>
                <a:spcPts val="0"/>
              </a:spcBef>
              <a:spcAft>
                <a:spcPts val="0"/>
              </a:spcAft>
              <a:buClr>
                <a:srgbClr val="000000"/>
              </a:buClr>
              <a:buSzPts val="1050"/>
              <a:buFont typeface="Arial"/>
              <a:buNone/>
              <a:defRPr b="0" i="0" sz="1050" u="none" cap="none" strike="noStrike">
                <a:solidFill>
                  <a:srgbClr val="8F908F"/>
                </a:solidFill>
                <a:latin typeface="Avenir"/>
                <a:ea typeface="Avenir"/>
                <a:cs typeface="Avenir"/>
                <a:sym typeface="Avenir"/>
              </a:defRPr>
            </a:lvl3pPr>
            <a:lvl4pPr indent="0" lvl="3" marL="0" marR="0" rtl="0" algn="r">
              <a:lnSpc>
                <a:spcPct val="100000"/>
              </a:lnSpc>
              <a:spcBef>
                <a:spcPts val="0"/>
              </a:spcBef>
              <a:spcAft>
                <a:spcPts val="0"/>
              </a:spcAft>
              <a:buClr>
                <a:srgbClr val="000000"/>
              </a:buClr>
              <a:buSzPts val="1050"/>
              <a:buFont typeface="Arial"/>
              <a:buNone/>
              <a:defRPr b="0" i="0" sz="1050" u="none" cap="none" strike="noStrike">
                <a:solidFill>
                  <a:srgbClr val="8F908F"/>
                </a:solidFill>
                <a:latin typeface="Avenir"/>
                <a:ea typeface="Avenir"/>
                <a:cs typeface="Avenir"/>
                <a:sym typeface="Avenir"/>
              </a:defRPr>
            </a:lvl4pPr>
            <a:lvl5pPr indent="0" lvl="4" marL="0" marR="0" rtl="0" algn="r">
              <a:lnSpc>
                <a:spcPct val="100000"/>
              </a:lnSpc>
              <a:spcBef>
                <a:spcPts val="0"/>
              </a:spcBef>
              <a:spcAft>
                <a:spcPts val="0"/>
              </a:spcAft>
              <a:buClr>
                <a:srgbClr val="000000"/>
              </a:buClr>
              <a:buSzPts val="1050"/>
              <a:buFont typeface="Arial"/>
              <a:buNone/>
              <a:defRPr b="0" i="0" sz="1050" u="none" cap="none" strike="noStrike">
                <a:solidFill>
                  <a:srgbClr val="8F908F"/>
                </a:solidFill>
                <a:latin typeface="Avenir"/>
                <a:ea typeface="Avenir"/>
                <a:cs typeface="Avenir"/>
                <a:sym typeface="Avenir"/>
              </a:defRPr>
            </a:lvl5pPr>
            <a:lvl6pPr indent="0" lvl="5" marL="0" marR="0" rtl="0" algn="r">
              <a:lnSpc>
                <a:spcPct val="100000"/>
              </a:lnSpc>
              <a:spcBef>
                <a:spcPts val="0"/>
              </a:spcBef>
              <a:spcAft>
                <a:spcPts val="0"/>
              </a:spcAft>
              <a:buClr>
                <a:srgbClr val="000000"/>
              </a:buClr>
              <a:buSzPts val="1050"/>
              <a:buFont typeface="Arial"/>
              <a:buNone/>
              <a:defRPr b="0" i="0" sz="1050" u="none" cap="none" strike="noStrike">
                <a:solidFill>
                  <a:srgbClr val="8F908F"/>
                </a:solidFill>
                <a:latin typeface="Avenir"/>
                <a:ea typeface="Avenir"/>
                <a:cs typeface="Avenir"/>
                <a:sym typeface="Avenir"/>
              </a:defRPr>
            </a:lvl6pPr>
            <a:lvl7pPr indent="0" lvl="6" marL="0" marR="0" rtl="0" algn="r">
              <a:lnSpc>
                <a:spcPct val="100000"/>
              </a:lnSpc>
              <a:spcBef>
                <a:spcPts val="0"/>
              </a:spcBef>
              <a:spcAft>
                <a:spcPts val="0"/>
              </a:spcAft>
              <a:buClr>
                <a:srgbClr val="000000"/>
              </a:buClr>
              <a:buSzPts val="1050"/>
              <a:buFont typeface="Arial"/>
              <a:buNone/>
              <a:defRPr b="0" i="0" sz="1050" u="none" cap="none" strike="noStrike">
                <a:solidFill>
                  <a:srgbClr val="8F908F"/>
                </a:solidFill>
                <a:latin typeface="Avenir"/>
                <a:ea typeface="Avenir"/>
                <a:cs typeface="Avenir"/>
                <a:sym typeface="Avenir"/>
              </a:defRPr>
            </a:lvl7pPr>
            <a:lvl8pPr indent="0" lvl="7" marL="0" marR="0" rtl="0" algn="r">
              <a:lnSpc>
                <a:spcPct val="100000"/>
              </a:lnSpc>
              <a:spcBef>
                <a:spcPts val="0"/>
              </a:spcBef>
              <a:spcAft>
                <a:spcPts val="0"/>
              </a:spcAft>
              <a:buClr>
                <a:srgbClr val="000000"/>
              </a:buClr>
              <a:buSzPts val="1050"/>
              <a:buFont typeface="Arial"/>
              <a:buNone/>
              <a:defRPr b="0" i="0" sz="1050" u="none" cap="none" strike="noStrike">
                <a:solidFill>
                  <a:srgbClr val="8F908F"/>
                </a:solidFill>
                <a:latin typeface="Avenir"/>
                <a:ea typeface="Avenir"/>
                <a:cs typeface="Avenir"/>
                <a:sym typeface="Avenir"/>
              </a:defRPr>
            </a:lvl8pPr>
            <a:lvl9pPr indent="0" lvl="8" marL="0" marR="0" rtl="0" algn="r">
              <a:lnSpc>
                <a:spcPct val="100000"/>
              </a:lnSpc>
              <a:spcBef>
                <a:spcPts val="0"/>
              </a:spcBef>
              <a:spcAft>
                <a:spcPts val="0"/>
              </a:spcAft>
              <a:buClr>
                <a:srgbClr val="000000"/>
              </a:buClr>
              <a:buSzPts val="1050"/>
              <a:buFont typeface="Arial"/>
              <a:buNone/>
              <a:defRPr b="0" i="0" sz="1050" u="none" cap="none" strike="noStrike">
                <a:solidFill>
                  <a:srgbClr val="8F908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
        <p:nvSpPr>
          <p:cNvPr id="99" name="Google Shape;99;g726761eee7_4_13"/>
          <p:cNvSpPr txBox="1"/>
          <p:nvPr>
            <p:ph idx="11" type="ftr"/>
          </p:nvPr>
        </p:nvSpPr>
        <p:spPr>
          <a:xfrm>
            <a:off x="3183467" y="6356351"/>
            <a:ext cx="4859867"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050" u="none" cap="none" strike="noStrike">
                <a:solidFill>
                  <a:srgbClr val="8F908F"/>
                </a:solidFill>
                <a:latin typeface="Avenir"/>
                <a:ea typeface="Avenir"/>
                <a:cs typeface="Avenir"/>
                <a:sym typeface="Avenir"/>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Two Content">
  <p:cSld name="1_Two Content">
    <p:spTree>
      <p:nvGrpSpPr>
        <p:cNvPr id="100" name="Shape 100"/>
        <p:cNvGrpSpPr/>
        <p:nvPr/>
      </p:nvGrpSpPr>
      <p:grpSpPr>
        <a:xfrm>
          <a:off x="0" y="0"/>
          <a:ext cx="0" cy="0"/>
          <a:chOff x="0" y="0"/>
          <a:chExt cx="0" cy="0"/>
        </a:xfrm>
      </p:grpSpPr>
      <p:sp>
        <p:nvSpPr>
          <p:cNvPr id="101" name="Google Shape;101;g726761eee7_4_20"/>
          <p:cNvSpPr txBox="1"/>
          <p:nvPr>
            <p:ph idx="1" type="body"/>
          </p:nvPr>
        </p:nvSpPr>
        <p:spPr>
          <a:xfrm>
            <a:off x="609601" y="1600201"/>
            <a:ext cx="5112083" cy="4152900"/>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120"/>
              </a:spcBef>
              <a:spcAft>
                <a:spcPts val="0"/>
              </a:spcAft>
              <a:buClr>
                <a:schemeClr val="dk2"/>
              </a:buClr>
              <a:buSzPts val="2800"/>
              <a:buFont typeface="Arial"/>
              <a:buNone/>
              <a:defRPr sz="2800"/>
            </a:lvl1pPr>
            <a:lvl2pPr indent="-228600" lvl="1" marL="914400" algn="l">
              <a:lnSpc>
                <a:spcPct val="108333"/>
              </a:lnSpc>
              <a:spcBef>
                <a:spcPts val="400"/>
              </a:spcBef>
              <a:spcAft>
                <a:spcPts val="0"/>
              </a:spcAft>
              <a:buClr>
                <a:schemeClr val="dk1"/>
              </a:buClr>
              <a:buSzPts val="2400"/>
              <a:buNone/>
              <a:defRPr sz="2400"/>
            </a:lvl2pPr>
            <a:lvl3pPr indent="-355600" lvl="2" marL="1371600" algn="l">
              <a:lnSpc>
                <a:spcPct val="120000"/>
              </a:lnSpc>
              <a:spcBef>
                <a:spcPts val="1200"/>
              </a:spcBef>
              <a:spcAft>
                <a:spcPts val="0"/>
              </a:spcAft>
              <a:buClr>
                <a:schemeClr val="dk1"/>
              </a:buClr>
              <a:buSzPts val="2000"/>
              <a:buChar char="•"/>
              <a:defRPr sz="2000"/>
            </a:lvl3pPr>
            <a:lvl4pPr indent="-228600" lvl="3" marL="1828800" algn="l">
              <a:lnSpc>
                <a:spcPct val="100000"/>
              </a:lnSpc>
              <a:spcBef>
                <a:spcPts val="1200"/>
              </a:spcBef>
              <a:spcAft>
                <a:spcPts val="0"/>
              </a:spcAft>
              <a:buClr>
                <a:schemeClr val="dk1"/>
              </a:buClr>
              <a:buSzPts val="1692"/>
              <a:buNone/>
              <a:defRPr sz="1800"/>
            </a:lvl4pPr>
            <a:lvl5pPr indent="-228600" lvl="4" marL="2286000" algn="l">
              <a:lnSpc>
                <a:spcPct val="100000"/>
              </a:lnSpc>
              <a:spcBef>
                <a:spcPts val="1200"/>
              </a:spcBef>
              <a:spcAft>
                <a:spcPts val="0"/>
              </a:spcAft>
              <a:buClr>
                <a:srgbClr val="9C9D97"/>
              </a:buClr>
              <a:buSzPts val="1800"/>
              <a:buNone/>
              <a:defRPr sz="1800"/>
            </a:lvl5pPr>
            <a:lvl6pPr indent="-228600" lvl="5" marL="2743200" algn="l">
              <a:lnSpc>
                <a:spcPct val="100000"/>
              </a:lnSpc>
              <a:spcBef>
                <a:spcPts val="200"/>
              </a:spcBef>
              <a:spcAft>
                <a:spcPts val="0"/>
              </a:spcAft>
              <a:buClr>
                <a:schemeClr val="accent6"/>
              </a:buClr>
              <a:buSzPts val="1800"/>
              <a:buNone/>
              <a:defRPr sz="1800"/>
            </a:lvl6pPr>
            <a:lvl7pPr indent="-228600" lvl="6" marL="3200400" algn="l">
              <a:lnSpc>
                <a:spcPct val="100000"/>
              </a:lnSpc>
              <a:spcBef>
                <a:spcPts val="200"/>
              </a:spcBef>
              <a:spcAft>
                <a:spcPts val="0"/>
              </a:spcAft>
              <a:buClr>
                <a:srgbClr val="9C9D97"/>
              </a:buClr>
              <a:buSzPts val="1800"/>
              <a:buNone/>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102" name="Google Shape;102;g726761eee7_4_20"/>
          <p:cNvSpPr txBox="1"/>
          <p:nvPr>
            <p:ph idx="2" type="body"/>
          </p:nvPr>
        </p:nvSpPr>
        <p:spPr>
          <a:xfrm>
            <a:off x="5960534" y="1600201"/>
            <a:ext cx="5264151" cy="4152901"/>
          </a:xfrm>
          <a:prstGeom prst="rect">
            <a:avLst/>
          </a:prstGeom>
          <a:noFill/>
          <a:ln>
            <a:noFill/>
          </a:ln>
        </p:spPr>
        <p:txBody>
          <a:bodyPr anchorCtr="0" anchor="t" bIns="45700" lIns="91425" spcFirstLastPara="1" rIns="91425" wrap="square" tIns="45700">
            <a:noAutofit/>
          </a:bodyPr>
          <a:lstStyle>
            <a:lvl1pPr indent="-228600" lvl="0" marL="457200" algn="l">
              <a:lnSpc>
                <a:spcPct val="108333"/>
              </a:lnSpc>
              <a:spcBef>
                <a:spcPts val="200"/>
              </a:spcBef>
              <a:spcAft>
                <a:spcPts val="0"/>
              </a:spcAft>
              <a:buClr>
                <a:srgbClr val="005877"/>
              </a:buClr>
              <a:buSzPts val="2400"/>
              <a:buNone/>
              <a:defRPr sz="2400">
                <a:solidFill>
                  <a:srgbClr val="005877"/>
                </a:solidFill>
              </a:defRPr>
            </a:lvl1pPr>
            <a:lvl2pPr indent="-228600" lvl="1" marL="914400" algn="l">
              <a:lnSpc>
                <a:spcPct val="109090"/>
              </a:lnSpc>
              <a:spcBef>
                <a:spcPts val="1200"/>
              </a:spcBef>
              <a:spcAft>
                <a:spcPts val="0"/>
              </a:spcAft>
              <a:buClr>
                <a:schemeClr val="dk1"/>
              </a:buClr>
              <a:buSzPts val="2200"/>
              <a:buNone/>
              <a:defRPr b="0" i="0" sz="2200" cap="none">
                <a:latin typeface="Arial"/>
                <a:ea typeface="Arial"/>
                <a:cs typeface="Arial"/>
                <a:sym typeface="Arial"/>
              </a:defRPr>
            </a:lvl2pPr>
            <a:lvl3pPr indent="-368300" lvl="2" marL="1371600" algn="l">
              <a:lnSpc>
                <a:spcPct val="109090"/>
              </a:lnSpc>
              <a:spcBef>
                <a:spcPts val="1200"/>
              </a:spcBef>
              <a:spcAft>
                <a:spcPts val="0"/>
              </a:spcAft>
              <a:buClr>
                <a:schemeClr val="dk1"/>
              </a:buClr>
              <a:buSzPts val="2200"/>
              <a:buChar char="•"/>
              <a:defRPr/>
            </a:lvl3pPr>
            <a:lvl4pPr indent="-228600" lvl="3" marL="1828800" algn="l">
              <a:lnSpc>
                <a:spcPct val="111111"/>
              </a:lnSpc>
              <a:spcBef>
                <a:spcPts val="1200"/>
              </a:spcBef>
              <a:spcAft>
                <a:spcPts val="0"/>
              </a:spcAft>
              <a:buClr>
                <a:schemeClr val="dk1"/>
              </a:buClr>
              <a:buSzPts val="1692"/>
              <a:buNone/>
              <a:defRPr i="1" sz="1800"/>
            </a:lvl4pPr>
            <a:lvl5pPr indent="-228600" lvl="4" marL="2286000" algn="l">
              <a:lnSpc>
                <a:spcPct val="116666"/>
              </a:lnSpc>
              <a:spcBef>
                <a:spcPts val="600"/>
              </a:spcBef>
              <a:spcAft>
                <a:spcPts val="0"/>
              </a:spcAft>
              <a:buClr>
                <a:srgbClr val="9C9D97"/>
              </a:buClr>
              <a:buSzPts val="1200"/>
              <a:buNone/>
              <a:defRPr i="0" sz="1200" cap="none">
                <a:latin typeface="Avenir"/>
                <a:ea typeface="Avenir"/>
                <a:cs typeface="Avenir"/>
                <a:sym typeface="Avenir"/>
              </a:defRPr>
            </a:lvl5pPr>
            <a:lvl6pPr indent="-228600" lvl="5" marL="2743200" algn="l">
              <a:lnSpc>
                <a:spcPct val="100000"/>
              </a:lnSpc>
              <a:spcBef>
                <a:spcPts val="200"/>
              </a:spcBef>
              <a:spcAft>
                <a:spcPts val="0"/>
              </a:spcAft>
              <a:buClr>
                <a:schemeClr val="accent6"/>
              </a:buClr>
              <a:buSzPts val="1800"/>
              <a:buNone/>
              <a:defRPr/>
            </a:lvl6pPr>
            <a:lvl7pPr indent="-228600" lvl="6" marL="3200400" algn="l">
              <a:lnSpc>
                <a:spcPct val="100000"/>
              </a:lnSpc>
              <a:spcBef>
                <a:spcPts val="200"/>
              </a:spcBef>
              <a:spcAft>
                <a:spcPts val="0"/>
              </a:spcAft>
              <a:buClr>
                <a:srgbClr val="9C9D97"/>
              </a:buClr>
              <a:buSzPts val="1800"/>
              <a:buNone/>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03" name="Google Shape;103;g726761eee7_4_20"/>
          <p:cNvSpPr txBox="1"/>
          <p:nvPr>
            <p:ph type="title"/>
          </p:nvPr>
        </p:nvSpPr>
        <p:spPr>
          <a:xfrm>
            <a:off x="609601" y="274638"/>
            <a:ext cx="10614648" cy="11430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accent1"/>
              </a:buClr>
              <a:buSzPts val="4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4" name="Google Shape;104;g726761eee7_4_20"/>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050"/>
              <a:buFont typeface="Arial"/>
              <a:buNone/>
              <a:defRPr b="0" i="0" sz="1050" u="none" cap="none" strike="noStrike">
                <a:solidFill>
                  <a:srgbClr val="8F908F"/>
                </a:solidFill>
                <a:latin typeface="Avenir"/>
                <a:ea typeface="Avenir"/>
                <a:cs typeface="Avenir"/>
                <a:sym typeface="Avenir"/>
              </a:defRPr>
            </a:lvl1pPr>
            <a:lvl2pPr indent="0" lvl="1" marL="0" marR="0" rtl="0" algn="r">
              <a:lnSpc>
                <a:spcPct val="100000"/>
              </a:lnSpc>
              <a:spcBef>
                <a:spcPts val="0"/>
              </a:spcBef>
              <a:spcAft>
                <a:spcPts val="0"/>
              </a:spcAft>
              <a:buClr>
                <a:srgbClr val="000000"/>
              </a:buClr>
              <a:buSzPts val="1050"/>
              <a:buFont typeface="Arial"/>
              <a:buNone/>
              <a:defRPr b="0" i="0" sz="1050" u="none" cap="none" strike="noStrike">
                <a:solidFill>
                  <a:srgbClr val="8F908F"/>
                </a:solidFill>
                <a:latin typeface="Avenir"/>
                <a:ea typeface="Avenir"/>
                <a:cs typeface="Avenir"/>
                <a:sym typeface="Avenir"/>
              </a:defRPr>
            </a:lvl2pPr>
            <a:lvl3pPr indent="0" lvl="2" marL="0" marR="0" rtl="0" algn="r">
              <a:lnSpc>
                <a:spcPct val="100000"/>
              </a:lnSpc>
              <a:spcBef>
                <a:spcPts val="0"/>
              </a:spcBef>
              <a:spcAft>
                <a:spcPts val="0"/>
              </a:spcAft>
              <a:buClr>
                <a:srgbClr val="000000"/>
              </a:buClr>
              <a:buSzPts val="1050"/>
              <a:buFont typeface="Arial"/>
              <a:buNone/>
              <a:defRPr b="0" i="0" sz="1050" u="none" cap="none" strike="noStrike">
                <a:solidFill>
                  <a:srgbClr val="8F908F"/>
                </a:solidFill>
                <a:latin typeface="Avenir"/>
                <a:ea typeface="Avenir"/>
                <a:cs typeface="Avenir"/>
                <a:sym typeface="Avenir"/>
              </a:defRPr>
            </a:lvl3pPr>
            <a:lvl4pPr indent="0" lvl="3" marL="0" marR="0" rtl="0" algn="r">
              <a:lnSpc>
                <a:spcPct val="100000"/>
              </a:lnSpc>
              <a:spcBef>
                <a:spcPts val="0"/>
              </a:spcBef>
              <a:spcAft>
                <a:spcPts val="0"/>
              </a:spcAft>
              <a:buClr>
                <a:srgbClr val="000000"/>
              </a:buClr>
              <a:buSzPts val="1050"/>
              <a:buFont typeface="Arial"/>
              <a:buNone/>
              <a:defRPr b="0" i="0" sz="1050" u="none" cap="none" strike="noStrike">
                <a:solidFill>
                  <a:srgbClr val="8F908F"/>
                </a:solidFill>
                <a:latin typeface="Avenir"/>
                <a:ea typeface="Avenir"/>
                <a:cs typeface="Avenir"/>
                <a:sym typeface="Avenir"/>
              </a:defRPr>
            </a:lvl4pPr>
            <a:lvl5pPr indent="0" lvl="4" marL="0" marR="0" rtl="0" algn="r">
              <a:lnSpc>
                <a:spcPct val="100000"/>
              </a:lnSpc>
              <a:spcBef>
                <a:spcPts val="0"/>
              </a:spcBef>
              <a:spcAft>
                <a:spcPts val="0"/>
              </a:spcAft>
              <a:buClr>
                <a:srgbClr val="000000"/>
              </a:buClr>
              <a:buSzPts val="1050"/>
              <a:buFont typeface="Arial"/>
              <a:buNone/>
              <a:defRPr b="0" i="0" sz="1050" u="none" cap="none" strike="noStrike">
                <a:solidFill>
                  <a:srgbClr val="8F908F"/>
                </a:solidFill>
                <a:latin typeface="Avenir"/>
                <a:ea typeface="Avenir"/>
                <a:cs typeface="Avenir"/>
                <a:sym typeface="Avenir"/>
              </a:defRPr>
            </a:lvl5pPr>
            <a:lvl6pPr indent="0" lvl="5" marL="0" marR="0" rtl="0" algn="r">
              <a:lnSpc>
                <a:spcPct val="100000"/>
              </a:lnSpc>
              <a:spcBef>
                <a:spcPts val="0"/>
              </a:spcBef>
              <a:spcAft>
                <a:spcPts val="0"/>
              </a:spcAft>
              <a:buClr>
                <a:srgbClr val="000000"/>
              </a:buClr>
              <a:buSzPts val="1050"/>
              <a:buFont typeface="Arial"/>
              <a:buNone/>
              <a:defRPr b="0" i="0" sz="1050" u="none" cap="none" strike="noStrike">
                <a:solidFill>
                  <a:srgbClr val="8F908F"/>
                </a:solidFill>
                <a:latin typeface="Avenir"/>
                <a:ea typeface="Avenir"/>
                <a:cs typeface="Avenir"/>
                <a:sym typeface="Avenir"/>
              </a:defRPr>
            </a:lvl6pPr>
            <a:lvl7pPr indent="0" lvl="6" marL="0" marR="0" rtl="0" algn="r">
              <a:lnSpc>
                <a:spcPct val="100000"/>
              </a:lnSpc>
              <a:spcBef>
                <a:spcPts val="0"/>
              </a:spcBef>
              <a:spcAft>
                <a:spcPts val="0"/>
              </a:spcAft>
              <a:buClr>
                <a:srgbClr val="000000"/>
              </a:buClr>
              <a:buSzPts val="1050"/>
              <a:buFont typeface="Arial"/>
              <a:buNone/>
              <a:defRPr b="0" i="0" sz="1050" u="none" cap="none" strike="noStrike">
                <a:solidFill>
                  <a:srgbClr val="8F908F"/>
                </a:solidFill>
                <a:latin typeface="Avenir"/>
                <a:ea typeface="Avenir"/>
                <a:cs typeface="Avenir"/>
                <a:sym typeface="Avenir"/>
              </a:defRPr>
            </a:lvl7pPr>
            <a:lvl8pPr indent="0" lvl="7" marL="0" marR="0" rtl="0" algn="r">
              <a:lnSpc>
                <a:spcPct val="100000"/>
              </a:lnSpc>
              <a:spcBef>
                <a:spcPts val="0"/>
              </a:spcBef>
              <a:spcAft>
                <a:spcPts val="0"/>
              </a:spcAft>
              <a:buClr>
                <a:srgbClr val="000000"/>
              </a:buClr>
              <a:buSzPts val="1050"/>
              <a:buFont typeface="Arial"/>
              <a:buNone/>
              <a:defRPr b="0" i="0" sz="1050" u="none" cap="none" strike="noStrike">
                <a:solidFill>
                  <a:srgbClr val="8F908F"/>
                </a:solidFill>
                <a:latin typeface="Avenir"/>
                <a:ea typeface="Avenir"/>
                <a:cs typeface="Avenir"/>
                <a:sym typeface="Avenir"/>
              </a:defRPr>
            </a:lvl8pPr>
            <a:lvl9pPr indent="0" lvl="8" marL="0" marR="0" rtl="0" algn="r">
              <a:lnSpc>
                <a:spcPct val="100000"/>
              </a:lnSpc>
              <a:spcBef>
                <a:spcPts val="0"/>
              </a:spcBef>
              <a:spcAft>
                <a:spcPts val="0"/>
              </a:spcAft>
              <a:buClr>
                <a:srgbClr val="000000"/>
              </a:buClr>
              <a:buSzPts val="1050"/>
              <a:buFont typeface="Arial"/>
              <a:buNone/>
              <a:defRPr b="0" i="0" sz="1050" u="none" cap="none" strike="noStrike">
                <a:solidFill>
                  <a:srgbClr val="8F908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
        <p:nvSpPr>
          <p:cNvPr id="105" name="Google Shape;105;g726761eee7_4_20"/>
          <p:cNvSpPr txBox="1"/>
          <p:nvPr>
            <p:ph idx="11" type="ftr"/>
          </p:nvPr>
        </p:nvSpPr>
        <p:spPr>
          <a:xfrm>
            <a:off x="3183467" y="6356351"/>
            <a:ext cx="4859867"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050" u="none" cap="none" strike="noStrike">
                <a:solidFill>
                  <a:srgbClr val="8F908F"/>
                </a:solidFill>
                <a:latin typeface="Avenir"/>
                <a:ea typeface="Avenir"/>
                <a:cs typeface="Avenir"/>
                <a:sym typeface="Avenir"/>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p:cSld name="Custom Layout">
    <p:spTree>
      <p:nvGrpSpPr>
        <p:cNvPr id="106" name="Shape 106"/>
        <p:cNvGrpSpPr/>
        <p:nvPr/>
      </p:nvGrpSpPr>
      <p:grpSpPr>
        <a:xfrm>
          <a:off x="0" y="0"/>
          <a:ext cx="0" cy="0"/>
          <a:chOff x="0" y="0"/>
          <a:chExt cx="0" cy="0"/>
        </a:xfrm>
      </p:grpSpPr>
      <p:sp>
        <p:nvSpPr>
          <p:cNvPr id="107" name="Google Shape;107;g726761eee7_4_26"/>
          <p:cNvSpPr txBox="1"/>
          <p:nvPr>
            <p:ph type="title"/>
          </p:nvPr>
        </p:nvSpPr>
        <p:spPr>
          <a:xfrm>
            <a:off x="321733" y="274638"/>
            <a:ext cx="10972800" cy="11430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8" name="Google Shape;108;g726761eee7_4_26"/>
          <p:cNvSpPr txBox="1"/>
          <p:nvPr>
            <p:ph idx="12" type="sldNum"/>
          </p:nvPr>
        </p:nvSpPr>
        <p:spPr>
          <a:xfrm>
            <a:off x="8737600" y="6356351"/>
            <a:ext cx="28448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rgbClr val="3D3F3D"/>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rgbClr val="3D3F3D"/>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rgbClr val="3D3F3D"/>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rgbClr val="3D3F3D"/>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rgbClr val="3D3F3D"/>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rgbClr val="3D3F3D"/>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rgbClr val="3D3F3D"/>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rgbClr val="3D3F3D"/>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rgbClr val="3D3F3D"/>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109" name="Google Shape;109;g726761eee7_4_26"/>
          <p:cNvSpPr txBox="1"/>
          <p:nvPr>
            <p:ph idx="11" type="ftr"/>
          </p:nvPr>
        </p:nvSpPr>
        <p:spPr>
          <a:xfrm>
            <a:off x="3183467" y="6356351"/>
            <a:ext cx="4859867"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10" name="Google Shape;110;g726761eee7_4_26"/>
          <p:cNvSpPr/>
          <p:nvPr>
            <p:ph idx="2" type="pic"/>
          </p:nvPr>
        </p:nvSpPr>
        <p:spPr>
          <a:xfrm>
            <a:off x="321732" y="1417638"/>
            <a:ext cx="10972800" cy="3687762"/>
          </a:xfrm>
          <a:prstGeom prst="rect">
            <a:avLst/>
          </a:prstGeom>
          <a:noFill/>
          <a:ln>
            <a:noFill/>
          </a:ln>
        </p:spPr>
        <p:txBody>
          <a:bodyPr anchorCtr="0" anchor="t" bIns="45700" lIns="91425" spcFirstLastPara="1" rIns="91425" wrap="square" tIns="45700">
            <a:noAutofit/>
          </a:bodyPr>
          <a:lstStyle>
            <a:lvl1pPr lvl="0" marR="0" rtl="0" algn="l">
              <a:lnSpc>
                <a:spcPct val="106666"/>
              </a:lnSpc>
              <a:spcBef>
                <a:spcPts val="200"/>
              </a:spcBef>
              <a:spcAft>
                <a:spcPts val="0"/>
              </a:spcAft>
              <a:buClr>
                <a:schemeClr val="dk2"/>
              </a:buClr>
              <a:buSzPts val="3000"/>
              <a:buFont typeface="Arial"/>
              <a:buNone/>
              <a:defRPr b="1" i="0" sz="3000" u="none" cap="none" strike="noStrike">
                <a:solidFill>
                  <a:schemeClr val="dk2"/>
                </a:solidFill>
                <a:latin typeface="Avenir"/>
                <a:ea typeface="Avenir"/>
                <a:cs typeface="Avenir"/>
                <a:sym typeface="Avenir"/>
              </a:defRPr>
            </a:lvl1pPr>
            <a:lvl2pPr lvl="1" marR="0" rtl="0" algn="l">
              <a:lnSpc>
                <a:spcPct val="108333"/>
              </a:lnSpc>
              <a:spcBef>
                <a:spcPts val="1200"/>
              </a:spcBef>
              <a:spcAft>
                <a:spcPts val="0"/>
              </a:spcAft>
              <a:buClr>
                <a:schemeClr val="dk1"/>
              </a:buClr>
              <a:buSzPts val="2400"/>
              <a:buFont typeface="Arial"/>
              <a:buNone/>
              <a:defRPr b="1" i="0" sz="2400" u="none" cap="none" strike="noStrike">
                <a:solidFill>
                  <a:schemeClr val="dk1"/>
                </a:solidFill>
                <a:latin typeface="Avenir"/>
                <a:ea typeface="Avenir"/>
                <a:cs typeface="Avenir"/>
                <a:sym typeface="Avenir"/>
              </a:defRPr>
            </a:lvl2pPr>
            <a:lvl3pPr lvl="2" marR="0" rtl="0" algn="l">
              <a:lnSpc>
                <a:spcPct val="109090"/>
              </a:lnSpc>
              <a:spcBef>
                <a:spcPts val="1200"/>
              </a:spcBef>
              <a:spcAft>
                <a:spcPts val="0"/>
              </a:spcAft>
              <a:buClr>
                <a:schemeClr val="dk1"/>
              </a:buClr>
              <a:buSzPts val="2200"/>
              <a:buFont typeface="Arial"/>
              <a:buChar char="•"/>
              <a:defRPr b="0" i="0" sz="2200" u="none" cap="none" strike="noStrike">
                <a:solidFill>
                  <a:schemeClr val="dk1"/>
                </a:solidFill>
                <a:latin typeface="Arial"/>
                <a:ea typeface="Arial"/>
                <a:cs typeface="Arial"/>
                <a:sym typeface="Arial"/>
              </a:defRPr>
            </a:lvl3pPr>
            <a:lvl4pPr lvl="3" marR="0" rtl="0" algn="l">
              <a:lnSpc>
                <a:spcPct val="100000"/>
              </a:lnSpc>
              <a:spcBef>
                <a:spcPts val="1200"/>
              </a:spcBef>
              <a:spcAft>
                <a:spcPts val="0"/>
              </a:spcAft>
              <a:buClr>
                <a:schemeClr val="dk1"/>
              </a:buClr>
              <a:buSzPts val="2068"/>
              <a:buFont typeface="Arial"/>
              <a:buNone/>
              <a:defRPr b="0" i="0" sz="2200" u="none" cap="none" strike="noStrike">
                <a:solidFill>
                  <a:schemeClr val="dk1"/>
                </a:solidFill>
                <a:latin typeface="Arial"/>
                <a:ea typeface="Arial"/>
                <a:cs typeface="Arial"/>
                <a:sym typeface="Arial"/>
              </a:defRPr>
            </a:lvl4pPr>
            <a:lvl5pPr lvl="4" marR="0" rtl="0" algn="l">
              <a:lnSpc>
                <a:spcPct val="100000"/>
              </a:lnSpc>
              <a:spcBef>
                <a:spcPts val="1200"/>
              </a:spcBef>
              <a:spcAft>
                <a:spcPts val="0"/>
              </a:spcAft>
              <a:buClr>
                <a:srgbClr val="9C9D97"/>
              </a:buClr>
              <a:buSzPts val="1800"/>
              <a:buFont typeface="Arial"/>
              <a:buNone/>
              <a:defRPr b="0" i="1" sz="1800" u="none" cap="none" strike="noStrike">
                <a:solidFill>
                  <a:srgbClr val="9C9D97"/>
                </a:solidFill>
                <a:latin typeface="Arial"/>
                <a:ea typeface="Arial"/>
                <a:cs typeface="Arial"/>
                <a:sym typeface="Arial"/>
              </a:defRPr>
            </a:lvl5pPr>
            <a:lvl6pPr lvl="5" marR="0" rtl="0" algn="l">
              <a:lnSpc>
                <a:spcPct val="100000"/>
              </a:lnSpc>
              <a:spcBef>
                <a:spcPts val="200"/>
              </a:spcBef>
              <a:spcAft>
                <a:spcPts val="0"/>
              </a:spcAft>
              <a:buClr>
                <a:schemeClr val="accent6"/>
              </a:buClr>
              <a:buSzPts val="1400"/>
              <a:buFont typeface="Arial"/>
              <a:buNone/>
              <a:defRPr b="0" i="0" sz="1400" u="none" cap="none" strike="noStrike">
                <a:solidFill>
                  <a:schemeClr val="accent6"/>
                </a:solidFill>
                <a:latin typeface="Calibri"/>
                <a:ea typeface="Calibri"/>
                <a:cs typeface="Calibri"/>
                <a:sym typeface="Calibri"/>
              </a:defRPr>
            </a:lvl6pPr>
            <a:lvl7pPr lvl="6" marR="0" rtl="0" algn="l">
              <a:lnSpc>
                <a:spcPct val="100000"/>
              </a:lnSpc>
              <a:spcBef>
                <a:spcPts val="200"/>
              </a:spcBef>
              <a:spcAft>
                <a:spcPts val="0"/>
              </a:spcAft>
              <a:buClr>
                <a:srgbClr val="9C9D97"/>
              </a:buClr>
              <a:buSzPts val="1400"/>
              <a:buFont typeface="Arial"/>
              <a:buNone/>
              <a:defRPr b="0" i="0" sz="1400" u="none" cap="none" strike="noStrike">
                <a:solidFill>
                  <a:srgbClr val="9C9D97"/>
                </a:solidFill>
                <a:latin typeface="Calibri"/>
                <a:ea typeface="Calibri"/>
                <a:cs typeface="Calibri"/>
                <a:sym typeface="Calibri"/>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11" name="Google Shape;111;g726761eee7_4_26"/>
          <p:cNvSpPr txBox="1"/>
          <p:nvPr>
            <p:ph idx="1" type="body"/>
          </p:nvPr>
        </p:nvSpPr>
        <p:spPr>
          <a:xfrm>
            <a:off x="321735" y="5105400"/>
            <a:ext cx="10972799" cy="685800"/>
          </a:xfrm>
          <a:prstGeom prst="rect">
            <a:avLst/>
          </a:prstGeom>
          <a:noFill/>
          <a:ln>
            <a:noFill/>
          </a:ln>
        </p:spPr>
        <p:txBody>
          <a:bodyPr anchorCtr="0" anchor="t" bIns="45700" lIns="91425" spcFirstLastPara="1" rIns="91425" wrap="square" tIns="45700">
            <a:noAutofit/>
          </a:bodyPr>
          <a:lstStyle>
            <a:lvl1pPr indent="-228600" lvl="0" marL="457200" algn="l">
              <a:lnSpc>
                <a:spcPct val="108333"/>
              </a:lnSpc>
              <a:spcBef>
                <a:spcPts val="200"/>
              </a:spcBef>
              <a:spcAft>
                <a:spcPts val="0"/>
              </a:spcAft>
              <a:buClr>
                <a:srgbClr val="005877"/>
              </a:buClr>
              <a:buSzPts val="2400"/>
              <a:buNone/>
              <a:defRPr sz="2400">
                <a:solidFill>
                  <a:srgbClr val="005877"/>
                </a:solidFill>
              </a:defRPr>
            </a:lvl1pPr>
            <a:lvl2pPr indent="-228600" lvl="1" marL="914400" algn="l">
              <a:lnSpc>
                <a:spcPct val="109090"/>
              </a:lnSpc>
              <a:spcBef>
                <a:spcPts val="1200"/>
              </a:spcBef>
              <a:spcAft>
                <a:spcPts val="0"/>
              </a:spcAft>
              <a:buClr>
                <a:schemeClr val="dk1"/>
              </a:buClr>
              <a:buSzPts val="2200"/>
              <a:buNone/>
              <a:defRPr b="0" i="0" sz="2200" cap="none">
                <a:latin typeface="Arial"/>
                <a:ea typeface="Arial"/>
                <a:cs typeface="Arial"/>
                <a:sym typeface="Arial"/>
              </a:defRPr>
            </a:lvl2pPr>
            <a:lvl3pPr indent="-368300" lvl="2" marL="1371600" algn="l">
              <a:lnSpc>
                <a:spcPct val="109090"/>
              </a:lnSpc>
              <a:spcBef>
                <a:spcPts val="1200"/>
              </a:spcBef>
              <a:spcAft>
                <a:spcPts val="0"/>
              </a:spcAft>
              <a:buClr>
                <a:schemeClr val="dk1"/>
              </a:buClr>
              <a:buSzPts val="2200"/>
              <a:buChar char="•"/>
              <a:defRPr/>
            </a:lvl3pPr>
            <a:lvl4pPr indent="-228600" lvl="3" marL="1828800" algn="l">
              <a:lnSpc>
                <a:spcPct val="111111"/>
              </a:lnSpc>
              <a:spcBef>
                <a:spcPts val="1200"/>
              </a:spcBef>
              <a:spcAft>
                <a:spcPts val="0"/>
              </a:spcAft>
              <a:buClr>
                <a:schemeClr val="dk1"/>
              </a:buClr>
              <a:buSzPts val="1692"/>
              <a:buNone/>
              <a:defRPr i="1" sz="1800"/>
            </a:lvl4pPr>
            <a:lvl5pPr indent="-228600" lvl="4" marL="2286000" algn="l">
              <a:lnSpc>
                <a:spcPct val="116666"/>
              </a:lnSpc>
              <a:spcBef>
                <a:spcPts val="600"/>
              </a:spcBef>
              <a:spcAft>
                <a:spcPts val="0"/>
              </a:spcAft>
              <a:buClr>
                <a:srgbClr val="9C9D97"/>
              </a:buClr>
              <a:buSzPts val="1200"/>
              <a:buNone/>
              <a:defRPr i="0" sz="1200" cap="none">
                <a:latin typeface="Avenir"/>
                <a:ea typeface="Avenir"/>
                <a:cs typeface="Avenir"/>
                <a:sym typeface="Avenir"/>
              </a:defRPr>
            </a:lvl5pPr>
            <a:lvl6pPr indent="-228600" lvl="5" marL="2743200" algn="l">
              <a:lnSpc>
                <a:spcPct val="100000"/>
              </a:lnSpc>
              <a:spcBef>
                <a:spcPts val="200"/>
              </a:spcBef>
              <a:spcAft>
                <a:spcPts val="0"/>
              </a:spcAft>
              <a:buClr>
                <a:schemeClr val="accent6"/>
              </a:buClr>
              <a:buSzPts val="1800"/>
              <a:buNone/>
              <a:defRPr/>
            </a:lvl6pPr>
            <a:lvl7pPr indent="-228600" lvl="6" marL="3200400" algn="l">
              <a:lnSpc>
                <a:spcPct val="100000"/>
              </a:lnSpc>
              <a:spcBef>
                <a:spcPts val="200"/>
              </a:spcBef>
              <a:spcAft>
                <a:spcPts val="0"/>
              </a:spcAft>
              <a:buClr>
                <a:srgbClr val="9C9D97"/>
              </a:buClr>
              <a:buSzPts val="1800"/>
              <a:buNone/>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Two Content" type="twoObj">
  <p:cSld name="TWO_OBJECTS">
    <p:spTree>
      <p:nvGrpSpPr>
        <p:cNvPr id="112" name="Shape 112"/>
        <p:cNvGrpSpPr/>
        <p:nvPr/>
      </p:nvGrpSpPr>
      <p:grpSpPr>
        <a:xfrm>
          <a:off x="0" y="0"/>
          <a:ext cx="0" cy="0"/>
          <a:chOff x="0" y="0"/>
          <a:chExt cx="0" cy="0"/>
        </a:xfrm>
      </p:grpSpPr>
      <p:sp>
        <p:nvSpPr>
          <p:cNvPr id="113" name="Google Shape;113;g726761eee7_4_32"/>
          <p:cNvSpPr txBox="1"/>
          <p:nvPr>
            <p:ph type="title"/>
          </p:nvPr>
        </p:nvSpPr>
        <p:spPr>
          <a:xfrm>
            <a:off x="321733" y="274638"/>
            <a:ext cx="10972800" cy="11430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4" name="Google Shape;114;g726761eee7_4_32"/>
          <p:cNvSpPr txBox="1"/>
          <p:nvPr>
            <p:ph idx="1" type="body"/>
          </p:nvPr>
        </p:nvSpPr>
        <p:spPr>
          <a:xfrm>
            <a:off x="609600" y="1600201"/>
            <a:ext cx="5384800" cy="4525963"/>
          </a:xfrm>
          <a:prstGeom prst="rect">
            <a:avLst/>
          </a:prstGeom>
          <a:noFill/>
          <a:ln>
            <a:noFill/>
          </a:ln>
        </p:spPr>
        <p:txBody>
          <a:bodyPr anchorCtr="0" anchor="t" bIns="45700" lIns="91425" spcFirstLastPara="1" rIns="91425" wrap="square" tIns="45700">
            <a:noAutofit/>
          </a:bodyPr>
          <a:lstStyle>
            <a:lvl1pPr indent="-228600" lvl="0" marL="457200" algn="l">
              <a:lnSpc>
                <a:spcPct val="114285"/>
              </a:lnSpc>
              <a:spcBef>
                <a:spcPts val="200"/>
              </a:spcBef>
              <a:spcAft>
                <a:spcPts val="0"/>
              </a:spcAft>
              <a:buClr>
                <a:schemeClr val="dk2"/>
              </a:buClr>
              <a:buSzPts val="2800"/>
              <a:buNone/>
              <a:defRPr sz="2800"/>
            </a:lvl1pPr>
            <a:lvl2pPr indent="-228600" lvl="1" marL="914400" algn="l">
              <a:lnSpc>
                <a:spcPct val="108333"/>
              </a:lnSpc>
              <a:spcBef>
                <a:spcPts val="1200"/>
              </a:spcBef>
              <a:spcAft>
                <a:spcPts val="0"/>
              </a:spcAft>
              <a:buClr>
                <a:schemeClr val="dk1"/>
              </a:buClr>
              <a:buSzPts val="2400"/>
              <a:buNone/>
              <a:defRPr sz="2400"/>
            </a:lvl2pPr>
            <a:lvl3pPr indent="-355600" lvl="2" marL="1371600" algn="l">
              <a:lnSpc>
                <a:spcPct val="120000"/>
              </a:lnSpc>
              <a:spcBef>
                <a:spcPts val="1200"/>
              </a:spcBef>
              <a:spcAft>
                <a:spcPts val="0"/>
              </a:spcAft>
              <a:buClr>
                <a:schemeClr val="dk1"/>
              </a:buClr>
              <a:buSzPts val="2000"/>
              <a:buChar char="•"/>
              <a:defRPr sz="2000"/>
            </a:lvl3pPr>
            <a:lvl4pPr indent="-228600" lvl="3" marL="1828800" algn="l">
              <a:lnSpc>
                <a:spcPct val="100000"/>
              </a:lnSpc>
              <a:spcBef>
                <a:spcPts val="1200"/>
              </a:spcBef>
              <a:spcAft>
                <a:spcPts val="0"/>
              </a:spcAft>
              <a:buClr>
                <a:schemeClr val="dk1"/>
              </a:buClr>
              <a:buSzPts val="1692"/>
              <a:buNone/>
              <a:defRPr sz="1800"/>
            </a:lvl4pPr>
            <a:lvl5pPr indent="-228600" lvl="4" marL="2286000" algn="l">
              <a:lnSpc>
                <a:spcPct val="100000"/>
              </a:lnSpc>
              <a:spcBef>
                <a:spcPts val="1200"/>
              </a:spcBef>
              <a:spcAft>
                <a:spcPts val="0"/>
              </a:spcAft>
              <a:buClr>
                <a:srgbClr val="9C9D97"/>
              </a:buClr>
              <a:buSzPts val="1800"/>
              <a:buNone/>
              <a:defRPr sz="1800"/>
            </a:lvl5pPr>
            <a:lvl6pPr indent="-228600" lvl="5" marL="2743200" algn="l">
              <a:lnSpc>
                <a:spcPct val="100000"/>
              </a:lnSpc>
              <a:spcBef>
                <a:spcPts val="200"/>
              </a:spcBef>
              <a:spcAft>
                <a:spcPts val="0"/>
              </a:spcAft>
              <a:buClr>
                <a:schemeClr val="accent6"/>
              </a:buClr>
              <a:buSzPts val="1800"/>
              <a:buNone/>
              <a:defRPr sz="1800"/>
            </a:lvl6pPr>
            <a:lvl7pPr indent="-228600" lvl="6" marL="3200400" algn="l">
              <a:lnSpc>
                <a:spcPct val="100000"/>
              </a:lnSpc>
              <a:spcBef>
                <a:spcPts val="200"/>
              </a:spcBef>
              <a:spcAft>
                <a:spcPts val="0"/>
              </a:spcAft>
              <a:buClr>
                <a:srgbClr val="9C9D97"/>
              </a:buClr>
              <a:buSzPts val="1800"/>
              <a:buNone/>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115" name="Google Shape;115;g726761eee7_4_32"/>
          <p:cNvSpPr txBox="1"/>
          <p:nvPr>
            <p:ph idx="2" type="body"/>
          </p:nvPr>
        </p:nvSpPr>
        <p:spPr>
          <a:xfrm>
            <a:off x="6197600" y="1600201"/>
            <a:ext cx="5384800" cy="4525963"/>
          </a:xfrm>
          <a:prstGeom prst="rect">
            <a:avLst/>
          </a:prstGeom>
          <a:noFill/>
          <a:ln>
            <a:noFill/>
          </a:ln>
        </p:spPr>
        <p:txBody>
          <a:bodyPr anchorCtr="0" anchor="t" bIns="45700" lIns="91425" spcFirstLastPara="1" rIns="91425" wrap="square" tIns="45700">
            <a:noAutofit/>
          </a:bodyPr>
          <a:lstStyle>
            <a:lvl1pPr indent="-228600" lvl="0" marL="457200" algn="l">
              <a:lnSpc>
                <a:spcPct val="114285"/>
              </a:lnSpc>
              <a:spcBef>
                <a:spcPts val="200"/>
              </a:spcBef>
              <a:spcAft>
                <a:spcPts val="0"/>
              </a:spcAft>
              <a:buClr>
                <a:schemeClr val="dk2"/>
              </a:buClr>
              <a:buSzPts val="2800"/>
              <a:buNone/>
              <a:defRPr sz="2800"/>
            </a:lvl1pPr>
            <a:lvl2pPr indent="-228600" lvl="1" marL="914400" algn="l">
              <a:lnSpc>
                <a:spcPct val="108333"/>
              </a:lnSpc>
              <a:spcBef>
                <a:spcPts val="1200"/>
              </a:spcBef>
              <a:spcAft>
                <a:spcPts val="0"/>
              </a:spcAft>
              <a:buClr>
                <a:schemeClr val="dk1"/>
              </a:buClr>
              <a:buSzPts val="2400"/>
              <a:buNone/>
              <a:defRPr sz="2400"/>
            </a:lvl2pPr>
            <a:lvl3pPr indent="-355600" lvl="2" marL="1371600" algn="l">
              <a:lnSpc>
                <a:spcPct val="120000"/>
              </a:lnSpc>
              <a:spcBef>
                <a:spcPts val="1200"/>
              </a:spcBef>
              <a:spcAft>
                <a:spcPts val="0"/>
              </a:spcAft>
              <a:buClr>
                <a:schemeClr val="dk1"/>
              </a:buClr>
              <a:buSzPts val="2000"/>
              <a:buChar char="•"/>
              <a:defRPr sz="2000"/>
            </a:lvl3pPr>
            <a:lvl4pPr indent="-228600" lvl="3" marL="1828800" algn="l">
              <a:lnSpc>
                <a:spcPct val="100000"/>
              </a:lnSpc>
              <a:spcBef>
                <a:spcPts val="1200"/>
              </a:spcBef>
              <a:spcAft>
                <a:spcPts val="0"/>
              </a:spcAft>
              <a:buClr>
                <a:schemeClr val="dk1"/>
              </a:buClr>
              <a:buSzPts val="1692"/>
              <a:buNone/>
              <a:defRPr sz="1800"/>
            </a:lvl4pPr>
            <a:lvl5pPr indent="-228600" lvl="4" marL="2286000" algn="l">
              <a:lnSpc>
                <a:spcPct val="100000"/>
              </a:lnSpc>
              <a:spcBef>
                <a:spcPts val="1200"/>
              </a:spcBef>
              <a:spcAft>
                <a:spcPts val="0"/>
              </a:spcAft>
              <a:buClr>
                <a:srgbClr val="9C9D97"/>
              </a:buClr>
              <a:buSzPts val="1800"/>
              <a:buNone/>
              <a:defRPr sz="1800"/>
            </a:lvl5pPr>
            <a:lvl6pPr indent="-228600" lvl="5" marL="2743200" algn="l">
              <a:lnSpc>
                <a:spcPct val="100000"/>
              </a:lnSpc>
              <a:spcBef>
                <a:spcPts val="200"/>
              </a:spcBef>
              <a:spcAft>
                <a:spcPts val="0"/>
              </a:spcAft>
              <a:buClr>
                <a:schemeClr val="accent6"/>
              </a:buClr>
              <a:buSzPts val="1800"/>
              <a:buNone/>
              <a:defRPr sz="1800"/>
            </a:lvl6pPr>
            <a:lvl7pPr indent="-228600" lvl="6" marL="3200400" algn="l">
              <a:lnSpc>
                <a:spcPct val="100000"/>
              </a:lnSpc>
              <a:spcBef>
                <a:spcPts val="200"/>
              </a:spcBef>
              <a:spcAft>
                <a:spcPts val="0"/>
              </a:spcAft>
              <a:buClr>
                <a:srgbClr val="9C9D97"/>
              </a:buClr>
              <a:buSzPts val="1800"/>
              <a:buNone/>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116" name="Google Shape;116;g726761eee7_4_32"/>
          <p:cNvSpPr txBox="1"/>
          <p:nvPr>
            <p:ph idx="10" type="dt"/>
          </p:nvPr>
        </p:nvSpPr>
        <p:spPr>
          <a:xfrm>
            <a:off x="609600" y="6356351"/>
            <a:ext cx="284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17" name="Google Shape;117;g726761eee7_4_32"/>
          <p:cNvSpPr txBox="1"/>
          <p:nvPr>
            <p:ph idx="11" type="ftr"/>
          </p:nvPr>
        </p:nvSpPr>
        <p:spPr>
          <a:xfrm>
            <a:off x="4165600" y="6356351"/>
            <a:ext cx="3860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18" name="Google Shape;118;g726761eee7_4_32"/>
          <p:cNvSpPr txBox="1"/>
          <p:nvPr>
            <p:ph idx="12" type="sldNum"/>
          </p:nvPr>
        </p:nvSpPr>
        <p:spPr>
          <a:xfrm>
            <a:off x="8737600" y="6356351"/>
            <a:ext cx="28448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rgbClr val="3D3F3D"/>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rgbClr val="3D3F3D"/>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rgbClr val="3D3F3D"/>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rgbClr val="3D3F3D"/>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rgbClr val="3D3F3D"/>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rgbClr val="3D3F3D"/>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rgbClr val="3D3F3D"/>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rgbClr val="3D3F3D"/>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rgbClr val="3D3F3D"/>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_Two Content">
  <p:cSld name="3_Two Content">
    <p:spTree>
      <p:nvGrpSpPr>
        <p:cNvPr id="119" name="Shape 119"/>
        <p:cNvGrpSpPr/>
        <p:nvPr/>
      </p:nvGrpSpPr>
      <p:grpSpPr>
        <a:xfrm>
          <a:off x="0" y="0"/>
          <a:ext cx="0" cy="0"/>
          <a:chOff x="0" y="0"/>
          <a:chExt cx="0" cy="0"/>
        </a:xfrm>
      </p:grpSpPr>
      <p:sp>
        <p:nvSpPr>
          <p:cNvPr id="120" name="Google Shape;120;g726761eee7_4_39"/>
          <p:cNvSpPr txBox="1"/>
          <p:nvPr>
            <p:ph type="title"/>
          </p:nvPr>
        </p:nvSpPr>
        <p:spPr>
          <a:xfrm>
            <a:off x="609601" y="274638"/>
            <a:ext cx="10614648" cy="11430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accent1"/>
              </a:buClr>
              <a:buSzPts val="4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1" name="Google Shape;121;g726761eee7_4_39"/>
          <p:cNvSpPr txBox="1"/>
          <p:nvPr>
            <p:ph idx="1" type="body"/>
          </p:nvPr>
        </p:nvSpPr>
        <p:spPr>
          <a:xfrm>
            <a:off x="609601" y="1600201"/>
            <a:ext cx="5112083" cy="2527299"/>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120"/>
              </a:spcBef>
              <a:spcAft>
                <a:spcPts val="0"/>
              </a:spcAft>
              <a:buClr>
                <a:schemeClr val="dk2"/>
              </a:buClr>
              <a:buSzPts val="2800"/>
              <a:buFont typeface="Arial"/>
              <a:buNone/>
              <a:defRPr sz="2800"/>
            </a:lvl1pPr>
            <a:lvl2pPr indent="-228600" lvl="1" marL="914400" algn="l">
              <a:lnSpc>
                <a:spcPct val="108333"/>
              </a:lnSpc>
              <a:spcBef>
                <a:spcPts val="400"/>
              </a:spcBef>
              <a:spcAft>
                <a:spcPts val="0"/>
              </a:spcAft>
              <a:buClr>
                <a:schemeClr val="dk1"/>
              </a:buClr>
              <a:buSzPts val="2400"/>
              <a:buNone/>
              <a:defRPr sz="2400"/>
            </a:lvl2pPr>
            <a:lvl3pPr indent="-355600" lvl="2" marL="1371600" algn="l">
              <a:lnSpc>
                <a:spcPct val="120000"/>
              </a:lnSpc>
              <a:spcBef>
                <a:spcPts val="1200"/>
              </a:spcBef>
              <a:spcAft>
                <a:spcPts val="0"/>
              </a:spcAft>
              <a:buClr>
                <a:schemeClr val="dk1"/>
              </a:buClr>
              <a:buSzPts val="2000"/>
              <a:buChar char="•"/>
              <a:defRPr sz="2000"/>
            </a:lvl3pPr>
            <a:lvl4pPr indent="-228600" lvl="3" marL="1828800" algn="l">
              <a:lnSpc>
                <a:spcPct val="100000"/>
              </a:lnSpc>
              <a:spcBef>
                <a:spcPts val="1200"/>
              </a:spcBef>
              <a:spcAft>
                <a:spcPts val="0"/>
              </a:spcAft>
              <a:buClr>
                <a:schemeClr val="dk1"/>
              </a:buClr>
              <a:buSzPts val="1692"/>
              <a:buNone/>
              <a:defRPr sz="1800"/>
            </a:lvl4pPr>
            <a:lvl5pPr indent="-228600" lvl="4" marL="2286000" algn="l">
              <a:lnSpc>
                <a:spcPct val="100000"/>
              </a:lnSpc>
              <a:spcBef>
                <a:spcPts val="1200"/>
              </a:spcBef>
              <a:spcAft>
                <a:spcPts val="0"/>
              </a:spcAft>
              <a:buClr>
                <a:srgbClr val="9C9D97"/>
              </a:buClr>
              <a:buSzPts val="1800"/>
              <a:buNone/>
              <a:defRPr sz="1800"/>
            </a:lvl5pPr>
            <a:lvl6pPr indent="-228600" lvl="5" marL="2743200" algn="l">
              <a:lnSpc>
                <a:spcPct val="100000"/>
              </a:lnSpc>
              <a:spcBef>
                <a:spcPts val="200"/>
              </a:spcBef>
              <a:spcAft>
                <a:spcPts val="0"/>
              </a:spcAft>
              <a:buClr>
                <a:schemeClr val="accent6"/>
              </a:buClr>
              <a:buSzPts val="1800"/>
              <a:buNone/>
              <a:defRPr sz="1800"/>
            </a:lvl6pPr>
            <a:lvl7pPr indent="-228600" lvl="6" marL="3200400" algn="l">
              <a:lnSpc>
                <a:spcPct val="100000"/>
              </a:lnSpc>
              <a:spcBef>
                <a:spcPts val="200"/>
              </a:spcBef>
              <a:spcAft>
                <a:spcPts val="0"/>
              </a:spcAft>
              <a:buClr>
                <a:srgbClr val="9C9D97"/>
              </a:buClr>
              <a:buSzPts val="1800"/>
              <a:buNone/>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122" name="Google Shape;122;g726761eee7_4_39"/>
          <p:cNvSpPr txBox="1"/>
          <p:nvPr>
            <p:ph idx="2" type="body"/>
          </p:nvPr>
        </p:nvSpPr>
        <p:spPr>
          <a:xfrm>
            <a:off x="5960534" y="1600200"/>
            <a:ext cx="5264151" cy="4533900"/>
          </a:xfrm>
          <a:prstGeom prst="rect">
            <a:avLst/>
          </a:prstGeom>
          <a:noFill/>
          <a:ln>
            <a:noFill/>
          </a:ln>
        </p:spPr>
        <p:txBody>
          <a:bodyPr anchorCtr="0" anchor="t" bIns="45700" lIns="91425" spcFirstLastPara="1" rIns="91425" wrap="square" tIns="45700">
            <a:noAutofit/>
          </a:bodyPr>
          <a:lstStyle>
            <a:lvl1pPr indent="-228600" lvl="0" marL="457200" algn="l">
              <a:lnSpc>
                <a:spcPct val="108333"/>
              </a:lnSpc>
              <a:spcBef>
                <a:spcPts val="200"/>
              </a:spcBef>
              <a:spcAft>
                <a:spcPts val="0"/>
              </a:spcAft>
              <a:buClr>
                <a:srgbClr val="005877"/>
              </a:buClr>
              <a:buSzPts val="2400"/>
              <a:buNone/>
              <a:defRPr sz="2400">
                <a:solidFill>
                  <a:srgbClr val="005877"/>
                </a:solidFill>
              </a:defRPr>
            </a:lvl1pPr>
            <a:lvl2pPr indent="-228600" lvl="1" marL="914400" algn="l">
              <a:lnSpc>
                <a:spcPct val="109090"/>
              </a:lnSpc>
              <a:spcBef>
                <a:spcPts val="1200"/>
              </a:spcBef>
              <a:spcAft>
                <a:spcPts val="0"/>
              </a:spcAft>
              <a:buClr>
                <a:schemeClr val="dk1"/>
              </a:buClr>
              <a:buSzPts val="2200"/>
              <a:buNone/>
              <a:defRPr b="0" i="0" sz="2200" cap="none">
                <a:latin typeface="Arial"/>
                <a:ea typeface="Arial"/>
                <a:cs typeface="Arial"/>
                <a:sym typeface="Arial"/>
              </a:defRPr>
            </a:lvl2pPr>
            <a:lvl3pPr indent="-368300" lvl="2" marL="1371600" algn="l">
              <a:lnSpc>
                <a:spcPct val="109090"/>
              </a:lnSpc>
              <a:spcBef>
                <a:spcPts val="1200"/>
              </a:spcBef>
              <a:spcAft>
                <a:spcPts val="0"/>
              </a:spcAft>
              <a:buClr>
                <a:schemeClr val="dk1"/>
              </a:buClr>
              <a:buSzPts val="2200"/>
              <a:buChar char="•"/>
              <a:defRPr/>
            </a:lvl3pPr>
            <a:lvl4pPr indent="-228600" lvl="3" marL="1828800" algn="l">
              <a:lnSpc>
                <a:spcPct val="111111"/>
              </a:lnSpc>
              <a:spcBef>
                <a:spcPts val="1200"/>
              </a:spcBef>
              <a:spcAft>
                <a:spcPts val="0"/>
              </a:spcAft>
              <a:buClr>
                <a:schemeClr val="dk1"/>
              </a:buClr>
              <a:buSzPts val="1692"/>
              <a:buNone/>
              <a:defRPr i="1" sz="1800"/>
            </a:lvl4pPr>
            <a:lvl5pPr indent="-228600" lvl="4" marL="2286000" algn="l">
              <a:lnSpc>
                <a:spcPct val="116666"/>
              </a:lnSpc>
              <a:spcBef>
                <a:spcPts val="600"/>
              </a:spcBef>
              <a:spcAft>
                <a:spcPts val="0"/>
              </a:spcAft>
              <a:buClr>
                <a:srgbClr val="9C9D97"/>
              </a:buClr>
              <a:buSzPts val="1200"/>
              <a:buNone/>
              <a:defRPr i="0" sz="1200" cap="none">
                <a:latin typeface="Avenir"/>
                <a:ea typeface="Avenir"/>
                <a:cs typeface="Avenir"/>
                <a:sym typeface="Avenir"/>
              </a:defRPr>
            </a:lvl5pPr>
            <a:lvl6pPr indent="-228600" lvl="5" marL="2743200" algn="l">
              <a:lnSpc>
                <a:spcPct val="100000"/>
              </a:lnSpc>
              <a:spcBef>
                <a:spcPts val="200"/>
              </a:spcBef>
              <a:spcAft>
                <a:spcPts val="0"/>
              </a:spcAft>
              <a:buClr>
                <a:schemeClr val="accent6"/>
              </a:buClr>
              <a:buSzPts val="1800"/>
              <a:buNone/>
              <a:defRPr/>
            </a:lvl6pPr>
            <a:lvl7pPr indent="-228600" lvl="6" marL="3200400" algn="l">
              <a:lnSpc>
                <a:spcPct val="100000"/>
              </a:lnSpc>
              <a:spcBef>
                <a:spcPts val="200"/>
              </a:spcBef>
              <a:spcAft>
                <a:spcPts val="0"/>
              </a:spcAft>
              <a:buClr>
                <a:srgbClr val="9C9D97"/>
              </a:buClr>
              <a:buSzPts val="1800"/>
              <a:buNone/>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23" name="Google Shape;123;g726761eee7_4_39"/>
          <p:cNvSpPr txBox="1"/>
          <p:nvPr>
            <p:ph idx="3" type="body"/>
          </p:nvPr>
        </p:nvSpPr>
        <p:spPr>
          <a:xfrm>
            <a:off x="609601" y="4305302"/>
            <a:ext cx="5112083" cy="1485899"/>
          </a:xfrm>
          <a:prstGeom prst="rect">
            <a:avLst/>
          </a:prstGeom>
          <a:noFill/>
          <a:ln>
            <a:noFill/>
          </a:ln>
        </p:spPr>
        <p:txBody>
          <a:bodyPr anchorCtr="0" anchor="t" bIns="45700" lIns="91425" spcFirstLastPara="1" rIns="91425" wrap="square" tIns="45700">
            <a:noAutofit/>
          </a:bodyPr>
          <a:lstStyle>
            <a:lvl1pPr indent="-228600" lvl="0" marL="457200" algn="l">
              <a:lnSpc>
                <a:spcPct val="108333"/>
              </a:lnSpc>
              <a:spcBef>
                <a:spcPts val="200"/>
              </a:spcBef>
              <a:spcAft>
                <a:spcPts val="0"/>
              </a:spcAft>
              <a:buClr>
                <a:srgbClr val="005877"/>
              </a:buClr>
              <a:buSzPts val="2400"/>
              <a:buNone/>
              <a:defRPr sz="2400">
                <a:solidFill>
                  <a:srgbClr val="005877"/>
                </a:solidFill>
              </a:defRPr>
            </a:lvl1pPr>
            <a:lvl2pPr indent="-228600" lvl="1" marL="914400" algn="l">
              <a:lnSpc>
                <a:spcPct val="109090"/>
              </a:lnSpc>
              <a:spcBef>
                <a:spcPts val="1200"/>
              </a:spcBef>
              <a:spcAft>
                <a:spcPts val="0"/>
              </a:spcAft>
              <a:buClr>
                <a:schemeClr val="dk1"/>
              </a:buClr>
              <a:buSzPts val="2200"/>
              <a:buNone/>
              <a:defRPr b="0" i="0" sz="2200" cap="none">
                <a:latin typeface="Arial"/>
                <a:ea typeface="Arial"/>
                <a:cs typeface="Arial"/>
                <a:sym typeface="Arial"/>
              </a:defRPr>
            </a:lvl2pPr>
            <a:lvl3pPr indent="-368300" lvl="2" marL="1371600" algn="l">
              <a:lnSpc>
                <a:spcPct val="109090"/>
              </a:lnSpc>
              <a:spcBef>
                <a:spcPts val="1200"/>
              </a:spcBef>
              <a:spcAft>
                <a:spcPts val="0"/>
              </a:spcAft>
              <a:buClr>
                <a:schemeClr val="dk1"/>
              </a:buClr>
              <a:buSzPts val="2200"/>
              <a:buChar char="•"/>
              <a:defRPr/>
            </a:lvl3pPr>
            <a:lvl4pPr indent="-228600" lvl="3" marL="1828800" algn="l">
              <a:lnSpc>
                <a:spcPct val="111111"/>
              </a:lnSpc>
              <a:spcBef>
                <a:spcPts val="1200"/>
              </a:spcBef>
              <a:spcAft>
                <a:spcPts val="0"/>
              </a:spcAft>
              <a:buClr>
                <a:schemeClr val="dk1"/>
              </a:buClr>
              <a:buSzPts val="1692"/>
              <a:buNone/>
              <a:defRPr i="1" sz="1800"/>
            </a:lvl4pPr>
            <a:lvl5pPr indent="-228600" lvl="4" marL="2286000" algn="l">
              <a:lnSpc>
                <a:spcPct val="116666"/>
              </a:lnSpc>
              <a:spcBef>
                <a:spcPts val="600"/>
              </a:spcBef>
              <a:spcAft>
                <a:spcPts val="0"/>
              </a:spcAft>
              <a:buClr>
                <a:srgbClr val="9C9D97"/>
              </a:buClr>
              <a:buSzPts val="1200"/>
              <a:buNone/>
              <a:defRPr i="0" sz="1200" cap="none">
                <a:latin typeface="Avenir"/>
                <a:ea typeface="Avenir"/>
                <a:cs typeface="Avenir"/>
                <a:sym typeface="Avenir"/>
              </a:defRPr>
            </a:lvl5pPr>
            <a:lvl6pPr indent="-228600" lvl="5" marL="2743200" algn="l">
              <a:lnSpc>
                <a:spcPct val="100000"/>
              </a:lnSpc>
              <a:spcBef>
                <a:spcPts val="200"/>
              </a:spcBef>
              <a:spcAft>
                <a:spcPts val="0"/>
              </a:spcAft>
              <a:buClr>
                <a:schemeClr val="accent6"/>
              </a:buClr>
              <a:buSzPts val="1800"/>
              <a:buNone/>
              <a:defRPr/>
            </a:lvl6pPr>
            <a:lvl7pPr indent="-228600" lvl="6" marL="3200400" algn="l">
              <a:lnSpc>
                <a:spcPct val="100000"/>
              </a:lnSpc>
              <a:spcBef>
                <a:spcPts val="200"/>
              </a:spcBef>
              <a:spcAft>
                <a:spcPts val="0"/>
              </a:spcAft>
              <a:buClr>
                <a:srgbClr val="9C9D97"/>
              </a:buClr>
              <a:buSzPts val="1800"/>
              <a:buNone/>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24" name="Google Shape;124;g726761eee7_4_39"/>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050"/>
              <a:buFont typeface="Arial"/>
              <a:buNone/>
              <a:defRPr b="0" i="0" sz="1050" u="none" cap="none" strike="noStrike">
                <a:solidFill>
                  <a:srgbClr val="8F908F"/>
                </a:solidFill>
                <a:latin typeface="Avenir"/>
                <a:ea typeface="Avenir"/>
                <a:cs typeface="Avenir"/>
                <a:sym typeface="Avenir"/>
              </a:defRPr>
            </a:lvl1pPr>
            <a:lvl2pPr indent="0" lvl="1" marL="0" marR="0" rtl="0" algn="r">
              <a:lnSpc>
                <a:spcPct val="100000"/>
              </a:lnSpc>
              <a:spcBef>
                <a:spcPts val="0"/>
              </a:spcBef>
              <a:spcAft>
                <a:spcPts val="0"/>
              </a:spcAft>
              <a:buClr>
                <a:srgbClr val="000000"/>
              </a:buClr>
              <a:buSzPts val="1050"/>
              <a:buFont typeface="Arial"/>
              <a:buNone/>
              <a:defRPr b="0" i="0" sz="1050" u="none" cap="none" strike="noStrike">
                <a:solidFill>
                  <a:srgbClr val="8F908F"/>
                </a:solidFill>
                <a:latin typeface="Avenir"/>
                <a:ea typeface="Avenir"/>
                <a:cs typeface="Avenir"/>
                <a:sym typeface="Avenir"/>
              </a:defRPr>
            </a:lvl2pPr>
            <a:lvl3pPr indent="0" lvl="2" marL="0" marR="0" rtl="0" algn="r">
              <a:lnSpc>
                <a:spcPct val="100000"/>
              </a:lnSpc>
              <a:spcBef>
                <a:spcPts val="0"/>
              </a:spcBef>
              <a:spcAft>
                <a:spcPts val="0"/>
              </a:spcAft>
              <a:buClr>
                <a:srgbClr val="000000"/>
              </a:buClr>
              <a:buSzPts val="1050"/>
              <a:buFont typeface="Arial"/>
              <a:buNone/>
              <a:defRPr b="0" i="0" sz="1050" u="none" cap="none" strike="noStrike">
                <a:solidFill>
                  <a:srgbClr val="8F908F"/>
                </a:solidFill>
                <a:latin typeface="Avenir"/>
                <a:ea typeface="Avenir"/>
                <a:cs typeface="Avenir"/>
                <a:sym typeface="Avenir"/>
              </a:defRPr>
            </a:lvl3pPr>
            <a:lvl4pPr indent="0" lvl="3" marL="0" marR="0" rtl="0" algn="r">
              <a:lnSpc>
                <a:spcPct val="100000"/>
              </a:lnSpc>
              <a:spcBef>
                <a:spcPts val="0"/>
              </a:spcBef>
              <a:spcAft>
                <a:spcPts val="0"/>
              </a:spcAft>
              <a:buClr>
                <a:srgbClr val="000000"/>
              </a:buClr>
              <a:buSzPts val="1050"/>
              <a:buFont typeface="Arial"/>
              <a:buNone/>
              <a:defRPr b="0" i="0" sz="1050" u="none" cap="none" strike="noStrike">
                <a:solidFill>
                  <a:srgbClr val="8F908F"/>
                </a:solidFill>
                <a:latin typeface="Avenir"/>
                <a:ea typeface="Avenir"/>
                <a:cs typeface="Avenir"/>
                <a:sym typeface="Avenir"/>
              </a:defRPr>
            </a:lvl4pPr>
            <a:lvl5pPr indent="0" lvl="4" marL="0" marR="0" rtl="0" algn="r">
              <a:lnSpc>
                <a:spcPct val="100000"/>
              </a:lnSpc>
              <a:spcBef>
                <a:spcPts val="0"/>
              </a:spcBef>
              <a:spcAft>
                <a:spcPts val="0"/>
              </a:spcAft>
              <a:buClr>
                <a:srgbClr val="000000"/>
              </a:buClr>
              <a:buSzPts val="1050"/>
              <a:buFont typeface="Arial"/>
              <a:buNone/>
              <a:defRPr b="0" i="0" sz="1050" u="none" cap="none" strike="noStrike">
                <a:solidFill>
                  <a:srgbClr val="8F908F"/>
                </a:solidFill>
                <a:latin typeface="Avenir"/>
                <a:ea typeface="Avenir"/>
                <a:cs typeface="Avenir"/>
                <a:sym typeface="Avenir"/>
              </a:defRPr>
            </a:lvl5pPr>
            <a:lvl6pPr indent="0" lvl="5" marL="0" marR="0" rtl="0" algn="r">
              <a:lnSpc>
                <a:spcPct val="100000"/>
              </a:lnSpc>
              <a:spcBef>
                <a:spcPts val="0"/>
              </a:spcBef>
              <a:spcAft>
                <a:spcPts val="0"/>
              </a:spcAft>
              <a:buClr>
                <a:srgbClr val="000000"/>
              </a:buClr>
              <a:buSzPts val="1050"/>
              <a:buFont typeface="Arial"/>
              <a:buNone/>
              <a:defRPr b="0" i="0" sz="1050" u="none" cap="none" strike="noStrike">
                <a:solidFill>
                  <a:srgbClr val="8F908F"/>
                </a:solidFill>
                <a:latin typeface="Avenir"/>
                <a:ea typeface="Avenir"/>
                <a:cs typeface="Avenir"/>
                <a:sym typeface="Avenir"/>
              </a:defRPr>
            </a:lvl6pPr>
            <a:lvl7pPr indent="0" lvl="6" marL="0" marR="0" rtl="0" algn="r">
              <a:lnSpc>
                <a:spcPct val="100000"/>
              </a:lnSpc>
              <a:spcBef>
                <a:spcPts val="0"/>
              </a:spcBef>
              <a:spcAft>
                <a:spcPts val="0"/>
              </a:spcAft>
              <a:buClr>
                <a:srgbClr val="000000"/>
              </a:buClr>
              <a:buSzPts val="1050"/>
              <a:buFont typeface="Arial"/>
              <a:buNone/>
              <a:defRPr b="0" i="0" sz="1050" u="none" cap="none" strike="noStrike">
                <a:solidFill>
                  <a:srgbClr val="8F908F"/>
                </a:solidFill>
                <a:latin typeface="Avenir"/>
                <a:ea typeface="Avenir"/>
                <a:cs typeface="Avenir"/>
                <a:sym typeface="Avenir"/>
              </a:defRPr>
            </a:lvl7pPr>
            <a:lvl8pPr indent="0" lvl="7" marL="0" marR="0" rtl="0" algn="r">
              <a:lnSpc>
                <a:spcPct val="100000"/>
              </a:lnSpc>
              <a:spcBef>
                <a:spcPts val="0"/>
              </a:spcBef>
              <a:spcAft>
                <a:spcPts val="0"/>
              </a:spcAft>
              <a:buClr>
                <a:srgbClr val="000000"/>
              </a:buClr>
              <a:buSzPts val="1050"/>
              <a:buFont typeface="Arial"/>
              <a:buNone/>
              <a:defRPr b="0" i="0" sz="1050" u="none" cap="none" strike="noStrike">
                <a:solidFill>
                  <a:srgbClr val="8F908F"/>
                </a:solidFill>
                <a:latin typeface="Avenir"/>
                <a:ea typeface="Avenir"/>
                <a:cs typeface="Avenir"/>
                <a:sym typeface="Avenir"/>
              </a:defRPr>
            </a:lvl8pPr>
            <a:lvl9pPr indent="0" lvl="8" marL="0" marR="0" rtl="0" algn="r">
              <a:lnSpc>
                <a:spcPct val="100000"/>
              </a:lnSpc>
              <a:spcBef>
                <a:spcPts val="0"/>
              </a:spcBef>
              <a:spcAft>
                <a:spcPts val="0"/>
              </a:spcAft>
              <a:buClr>
                <a:srgbClr val="000000"/>
              </a:buClr>
              <a:buSzPts val="1050"/>
              <a:buFont typeface="Arial"/>
              <a:buNone/>
              <a:defRPr b="0" i="0" sz="1050" u="none" cap="none" strike="noStrike">
                <a:solidFill>
                  <a:srgbClr val="8F908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
        <p:nvSpPr>
          <p:cNvPr id="125" name="Google Shape;125;g726761eee7_4_39"/>
          <p:cNvSpPr txBox="1"/>
          <p:nvPr>
            <p:ph idx="11" type="ftr"/>
          </p:nvPr>
        </p:nvSpPr>
        <p:spPr>
          <a:xfrm>
            <a:off x="3183467" y="6356351"/>
            <a:ext cx="4859867"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050" u="none" cap="none" strike="noStrike">
                <a:solidFill>
                  <a:srgbClr val="8F908F"/>
                </a:solidFill>
                <a:latin typeface="Avenir"/>
                <a:ea typeface="Avenir"/>
                <a:cs typeface="Avenir"/>
                <a:sym typeface="Avenir"/>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4_Two Content">
  <p:cSld name="4_Two Content">
    <p:spTree>
      <p:nvGrpSpPr>
        <p:cNvPr id="126" name="Shape 126"/>
        <p:cNvGrpSpPr/>
        <p:nvPr/>
      </p:nvGrpSpPr>
      <p:grpSpPr>
        <a:xfrm>
          <a:off x="0" y="0"/>
          <a:ext cx="0" cy="0"/>
          <a:chOff x="0" y="0"/>
          <a:chExt cx="0" cy="0"/>
        </a:xfrm>
      </p:grpSpPr>
      <p:sp>
        <p:nvSpPr>
          <p:cNvPr id="127" name="Google Shape;127;g726761eee7_4_46"/>
          <p:cNvSpPr txBox="1"/>
          <p:nvPr>
            <p:ph type="title"/>
          </p:nvPr>
        </p:nvSpPr>
        <p:spPr>
          <a:xfrm>
            <a:off x="609601" y="274638"/>
            <a:ext cx="10614648" cy="11430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accent1"/>
              </a:buClr>
              <a:buSzPts val="4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8" name="Google Shape;128;g726761eee7_4_46"/>
          <p:cNvSpPr txBox="1"/>
          <p:nvPr>
            <p:ph idx="1" type="body"/>
          </p:nvPr>
        </p:nvSpPr>
        <p:spPr>
          <a:xfrm>
            <a:off x="609601" y="1600201"/>
            <a:ext cx="5112083" cy="2527299"/>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120"/>
              </a:spcBef>
              <a:spcAft>
                <a:spcPts val="0"/>
              </a:spcAft>
              <a:buClr>
                <a:schemeClr val="dk2"/>
              </a:buClr>
              <a:buSzPts val="2800"/>
              <a:buFont typeface="Arial"/>
              <a:buNone/>
              <a:defRPr sz="2800"/>
            </a:lvl1pPr>
            <a:lvl2pPr indent="-228600" lvl="1" marL="914400" algn="l">
              <a:lnSpc>
                <a:spcPct val="108333"/>
              </a:lnSpc>
              <a:spcBef>
                <a:spcPts val="400"/>
              </a:spcBef>
              <a:spcAft>
                <a:spcPts val="0"/>
              </a:spcAft>
              <a:buClr>
                <a:schemeClr val="dk1"/>
              </a:buClr>
              <a:buSzPts val="2400"/>
              <a:buNone/>
              <a:defRPr sz="2400"/>
            </a:lvl2pPr>
            <a:lvl3pPr indent="-355600" lvl="2" marL="1371600" algn="l">
              <a:lnSpc>
                <a:spcPct val="120000"/>
              </a:lnSpc>
              <a:spcBef>
                <a:spcPts val="1200"/>
              </a:spcBef>
              <a:spcAft>
                <a:spcPts val="0"/>
              </a:spcAft>
              <a:buClr>
                <a:schemeClr val="dk1"/>
              </a:buClr>
              <a:buSzPts val="2000"/>
              <a:buChar char="•"/>
              <a:defRPr sz="2000"/>
            </a:lvl3pPr>
            <a:lvl4pPr indent="-228600" lvl="3" marL="1828800" algn="l">
              <a:lnSpc>
                <a:spcPct val="100000"/>
              </a:lnSpc>
              <a:spcBef>
                <a:spcPts val="1200"/>
              </a:spcBef>
              <a:spcAft>
                <a:spcPts val="0"/>
              </a:spcAft>
              <a:buClr>
                <a:schemeClr val="dk1"/>
              </a:buClr>
              <a:buSzPts val="1692"/>
              <a:buNone/>
              <a:defRPr sz="1800"/>
            </a:lvl4pPr>
            <a:lvl5pPr indent="-228600" lvl="4" marL="2286000" algn="l">
              <a:lnSpc>
                <a:spcPct val="100000"/>
              </a:lnSpc>
              <a:spcBef>
                <a:spcPts val="1200"/>
              </a:spcBef>
              <a:spcAft>
                <a:spcPts val="0"/>
              </a:spcAft>
              <a:buClr>
                <a:srgbClr val="9C9D97"/>
              </a:buClr>
              <a:buSzPts val="1800"/>
              <a:buNone/>
              <a:defRPr sz="1800"/>
            </a:lvl5pPr>
            <a:lvl6pPr indent="-228600" lvl="5" marL="2743200" algn="l">
              <a:lnSpc>
                <a:spcPct val="100000"/>
              </a:lnSpc>
              <a:spcBef>
                <a:spcPts val="200"/>
              </a:spcBef>
              <a:spcAft>
                <a:spcPts val="0"/>
              </a:spcAft>
              <a:buClr>
                <a:schemeClr val="accent6"/>
              </a:buClr>
              <a:buSzPts val="1800"/>
              <a:buNone/>
              <a:defRPr sz="1800"/>
            </a:lvl6pPr>
            <a:lvl7pPr indent="-228600" lvl="6" marL="3200400" algn="l">
              <a:lnSpc>
                <a:spcPct val="100000"/>
              </a:lnSpc>
              <a:spcBef>
                <a:spcPts val="200"/>
              </a:spcBef>
              <a:spcAft>
                <a:spcPts val="0"/>
              </a:spcAft>
              <a:buClr>
                <a:srgbClr val="9C9D97"/>
              </a:buClr>
              <a:buSzPts val="1800"/>
              <a:buNone/>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129" name="Google Shape;129;g726761eee7_4_46"/>
          <p:cNvSpPr txBox="1"/>
          <p:nvPr>
            <p:ph idx="2" type="body"/>
          </p:nvPr>
        </p:nvSpPr>
        <p:spPr>
          <a:xfrm>
            <a:off x="5960534" y="1600200"/>
            <a:ext cx="5264151" cy="4533900"/>
          </a:xfrm>
          <a:prstGeom prst="rect">
            <a:avLst/>
          </a:prstGeom>
          <a:noFill/>
          <a:ln>
            <a:noFill/>
          </a:ln>
        </p:spPr>
        <p:txBody>
          <a:bodyPr anchorCtr="0" anchor="t" bIns="45700" lIns="91425" spcFirstLastPara="1" rIns="91425" wrap="square" tIns="45700">
            <a:noAutofit/>
          </a:bodyPr>
          <a:lstStyle>
            <a:lvl1pPr indent="-228600" lvl="0" marL="457200" algn="l">
              <a:lnSpc>
                <a:spcPct val="108333"/>
              </a:lnSpc>
              <a:spcBef>
                <a:spcPts val="200"/>
              </a:spcBef>
              <a:spcAft>
                <a:spcPts val="0"/>
              </a:spcAft>
              <a:buClr>
                <a:srgbClr val="005877"/>
              </a:buClr>
              <a:buSzPts val="2400"/>
              <a:buNone/>
              <a:defRPr sz="2400">
                <a:solidFill>
                  <a:srgbClr val="005877"/>
                </a:solidFill>
              </a:defRPr>
            </a:lvl1pPr>
            <a:lvl2pPr indent="-228600" lvl="1" marL="914400" algn="l">
              <a:lnSpc>
                <a:spcPct val="109090"/>
              </a:lnSpc>
              <a:spcBef>
                <a:spcPts val="1200"/>
              </a:spcBef>
              <a:spcAft>
                <a:spcPts val="0"/>
              </a:spcAft>
              <a:buClr>
                <a:schemeClr val="dk1"/>
              </a:buClr>
              <a:buSzPts val="2200"/>
              <a:buNone/>
              <a:defRPr b="0" i="0" sz="2200" cap="none">
                <a:latin typeface="Arial"/>
                <a:ea typeface="Arial"/>
                <a:cs typeface="Arial"/>
                <a:sym typeface="Arial"/>
              </a:defRPr>
            </a:lvl2pPr>
            <a:lvl3pPr indent="-368300" lvl="2" marL="1371600" algn="l">
              <a:lnSpc>
                <a:spcPct val="109090"/>
              </a:lnSpc>
              <a:spcBef>
                <a:spcPts val="1200"/>
              </a:spcBef>
              <a:spcAft>
                <a:spcPts val="0"/>
              </a:spcAft>
              <a:buClr>
                <a:schemeClr val="dk1"/>
              </a:buClr>
              <a:buSzPts val="2200"/>
              <a:buChar char="•"/>
              <a:defRPr/>
            </a:lvl3pPr>
            <a:lvl4pPr indent="-228600" lvl="3" marL="1828800" algn="l">
              <a:lnSpc>
                <a:spcPct val="111111"/>
              </a:lnSpc>
              <a:spcBef>
                <a:spcPts val="1200"/>
              </a:spcBef>
              <a:spcAft>
                <a:spcPts val="0"/>
              </a:spcAft>
              <a:buClr>
                <a:schemeClr val="dk1"/>
              </a:buClr>
              <a:buSzPts val="1692"/>
              <a:buNone/>
              <a:defRPr i="1" sz="1800"/>
            </a:lvl4pPr>
            <a:lvl5pPr indent="-228600" lvl="4" marL="2286000" algn="l">
              <a:lnSpc>
                <a:spcPct val="116666"/>
              </a:lnSpc>
              <a:spcBef>
                <a:spcPts val="600"/>
              </a:spcBef>
              <a:spcAft>
                <a:spcPts val="0"/>
              </a:spcAft>
              <a:buClr>
                <a:srgbClr val="9C9D97"/>
              </a:buClr>
              <a:buSzPts val="1200"/>
              <a:buNone/>
              <a:defRPr i="0" sz="1200" cap="none">
                <a:latin typeface="Avenir"/>
                <a:ea typeface="Avenir"/>
                <a:cs typeface="Avenir"/>
                <a:sym typeface="Avenir"/>
              </a:defRPr>
            </a:lvl5pPr>
            <a:lvl6pPr indent="-228600" lvl="5" marL="2743200" algn="l">
              <a:lnSpc>
                <a:spcPct val="100000"/>
              </a:lnSpc>
              <a:spcBef>
                <a:spcPts val="200"/>
              </a:spcBef>
              <a:spcAft>
                <a:spcPts val="0"/>
              </a:spcAft>
              <a:buClr>
                <a:schemeClr val="accent6"/>
              </a:buClr>
              <a:buSzPts val="1800"/>
              <a:buNone/>
              <a:defRPr/>
            </a:lvl6pPr>
            <a:lvl7pPr indent="-228600" lvl="6" marL="3200400" algn="l">
              <a:lnSpc>
                <a:spcPct val="100000"/>
              </a:lnSpc>
              <a:spcBef>
                <a:spcPts val="200"/>
              </a:spcBef>
              <a:spcAft>
                <a:spcPts val="0"/>
              </a:spcAft>
              <a:buClr>
                <a:srgbClr val="9C9D97"/>
              </a:buClr>
              <a:buSzPts val="1800"/>
              <a:buNone/>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30" name="Google Shape;130;g726761eee7_4_46"/>
          <p:cNvSpPr txBox="1"/>
          <p:nvPr>
            <p:ph idx="3" type="body"/>
          </p:nvPr>
        </p:nvSpPr>
        <p:spPr>
          <a:xfrm>
            <a:off x="609601" y="4305302"/>
            <a:ext cx="5112083" cy="1485899"/>
          </a:xfrm>
          <a:prstGeom prst="rect">
            <a:avLst/>
          </a:prstGeom>
          <a:noFill/>
          <a:ln>
            <a:noFill/>
          </a:ln>
        </p:spPr>
        <p:txBody>
          <a:bodyPr anchorCtr="0" anchor="t" bIns="45700" lIns="91425" spcFirstLastPara="1" rIns="91425" wrap="square" tIns="45700">
            <a:noAutofit/>
          </a:bodyPr>
          <a:lstStyle>
            <a:lvl1pPr indent="-228600" lvl="0" marL="457200" algn="l">
              <a:lnSpc>
                <a:spcPct val="108333"/>
              </a:lnSpc>
              <a:spcBef>
                <a:spcPts val="200"/>
              </a:spcBef>
              <a:spcAft>
                <a:spcPts val="0"/>
              </a:spcAft>
              <a:buClr>
                <a:srgbClr val="005877"/>
              </a:buClr>
              <a:buSzPts val="2400"/>
              <a:buNone/>
              <a:defRPr sz="2400">
                <a:solidFill>
                  <a:srgbClr val="005877"/>
                </a:solidFill>
              </a:defRPr>
            </a:lvl1pPr>
            <a:lvl2pPr indent="-228600" lvl="1" marL="914400" algn="l">
              <a:lnSpc>
                <a:spcPct val="109090"/>
              </a:lnSpc>
              <a:spcBef>
                <a:spcPts val="1200"/>
              </a:spcBef>
              <a:spcAft>
                <a:spcPts val="0"/>
              </a:spcAft>
              <a:buClr>
                <a:schemeClr val="dk1"/>
              </a:buClr>
              <a:buSzPts val="2200"/>
              <a:buNone/>
              <a:defRPr b="0" i="0" sz="2200" cap="none">
                <a:latin typeface="Arial"/>
                <a:ea typeface="Arial"/>
                <a:cs typeface="Arial"/>
                <a:sym typeface="Arial"/>
              </a:defRPr>
            </a:lvl2pPr>
            <a:lvl3pPr indent="-368300" lvl="2" marL="1371600" algn="l">
              <a:lnSpc>
                <a:spcPct val="109090"/>
              </a:lnSpc>
              <a:spcBef>
                <a:spcPts val="1200"/>
              </a:spcBef>
              <a:spcAft>
                <a:spcPts val="0"/>
              </a:spcAft>
              <a:buClr>
                <a:schemeClr val="dk1"/>
              </a:buClr>
              <a:buSzPts val="2200"/>
              <a:buChar char="•"/>
              <a:defRPr/>
            </a:lvl3pPr>
            <a:lvl4pPr indent="-228600" lvl="3" marL="1828800" algn="l">
              <a:lnSpc>
                <a:spcPct val="111111"/>
              </a:lnSpc>
              <a:spcBef>
                <a:spcPts val="1200"/>
              </a:spcBef>
              <a:spcAft>
                <a:spcPts val="0"/>
              </a:spcAft>
              <a:buClr>
                <a:schemeClr val="dk1"/>
              </a:buClr>
              <a:buSzPts val="1692"/>
              <a:buNone/>
              <a:defRPr i="1" sz="1800"/>
            </a:lvl4pPr>
            <a:lvl5pPr indent="-228600" lvl="4" marL="2286000" algn="l">
              <a:lnSpc>
                <a:spcPct val="116666"/>
              </a:lnSpc>
              <a:spcBef>
                <a:spcPts val="600"/>
              </a:spcBef>
              <a:spcAft>
                <a:spcPts val="0"/>
              </a:spcAft>
              <a:buClr>
                <a:srgbClr val="9C9D97"/>
              </a:buClr>
              <a:buSzPts val="1200"/>
              <a:buNone/>
              <a:defRPr i="0" sz="1200" cap="none">
                <a:latin typeface="Avenir"/>
                <a:ea typeface="Avenir"/>
                <a:cs typeface="Avenir"/>
                <a:sym typeface="Avenir"/>
              </a:defRPr>
            </a:lvl5pPr>
            <a:lvl6pPr indent="-228600" lvl="5" marL="2743200" algn="l">
              <a:lnSpc>
                <a:spcPct val="100000"/>
              </a:lnSpc>
              <a:spcBef>
                <a:spcPts val="200"/>
              </a:spcBef>
              <a:spcAft>
                <a:spcPts val="0"/>
              </a:spcAft>
              <a:buClr>
                <a:schemeClr val="accent6"/>
              </a:buClr>
              <a:buSzPts val="1800"/>
              <a:buNone/>
              <a:defRPr/>
            </a:lvl6pPr>
            <a:lvl7pPr indent="-228600" lvl="6" marL="3200400" algn="l">
              <a:lnSpc>
                <a:spcPct val="100000"/>
              </a:lnSpc>
              <a:spcBef>
                <a:spcPts val="200"/>
              </a:spcBef>
              <a:spcAft>
                <a:spcPts val="0"/>
              </a:spcAft>
              <a:buClr>
                <a:srgbClr val="9C9D97"/>
              </a:buClr>
              <a:buSzPts val="1800"/>
              <a:buNone/>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31" name="Google Shape;131;g726761eee7_4_46"/>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050"/>
              <a:buFont typeface="Arial"/>
              <a:buNone/>
              <a:defRPr b="0" i="0" sz="1050" u="none" cap="none" strike="noStrike">
                <a:solidFill>
                  <a:srgbClr val="8F908F"/>
                </a:solidFill>
                <a:latin typeface="Avenir"/>
                <a:ea typeface="Avenir"/>
                <a:cs typeface="Avenir"/>
                <a:sym typeface="Avenir"/>
              </a:defRPr>
            </a:lvl1pPr>
            <a:lvl2pPr indent="0" lvl="1" marL="0" marR="0" rtl="0" algn="r">
              <a:lnSpc>
                <a:spcPct val="100000"/>
              </a:lnSpc>
              <a:spcBef>
                <a:spcPts val="0"/>
              </a:spcBef>
              <a:spcAft>
                <a:spcPts val="0"/>
              </a:spcAft>
              <a:buClr>
                <a:srgbClr val="000000"/>
              </a:buClr>
              <a:buSzPts val="1050"/>
              <a:buFont typeface="Arial"/>
              <a:buNone/>
              <a:defRPr b="0" i="0" sz="1050" u="none" cap="none" strike="noStrike">
                <a:solidFill>
                  <a:srgbClr val="8F908F"/>
                </a:solidFill>
                <a:latin typeface="Avenir"/>
                <a:ea typeface="Avenir"/>
                <a:cs typeface="Avenir"/>
                <a:sym typeface="Avenir"/>
              </a:defRPr>
            </a:lvl2pPr>
            <a:lvl3pPr indent="0" lvl="2" marL="0" marR="0" rtl="0" algn="r">
              <a:lnSpc>
                <a:spcPct val="100000"/>
              </a:lnSpc>
              <a:spcBef>
                <a:spcPts val="0"/>
              </a:spcBef>
              <a:spcAft>
                <a:spcPts val="0"/>
              </a:spcAft>
              <a:buClr>
                <a:srgbClr val="000000"/>
              </a:buClr>
              <a:buSzPts val="1050"/>
              <a:buFont typeface="Arial"/>
              <a:buNone/>
              <a:defRPr b="0" i="0" sz="1050" u="none" cap="none" strike="noStrike">
                <a:solidFill>
                  <a:srgbClr val="8F908F"/>
                </a:solidFill>
                <a:latin typeface="Avenir"/>
                <a:ea typeface="Avenir"/>
                <a:cs typeface="Avenir"/>
                <a:sym typeface="Avenir"/>
              </a:defRPr>
            </a:lvl3pPr>
            <a:lvl4pPr indent="0" lvl="3" marL="0" marR="0" rtl="0" algn="r">
              <a:lnSpc>
                <a:spcPct val="100000"/>
              </a:lnSpc>
              <a:spcBef>
                <a:spcPts val="0"/>
              </a:spcBef>
              <a:spcAft>
                <a:spcPts val="0"/>
              </a:spcAft>
              <a:buClr>
                <a:srgbClr val="000000"/>
              </a:buClr>
              <a:buSzPts val="1050"/>
              <a:buFont typeface="Arial"/>
              <a:buNone/>
              <a:defRPr b="0" i="0" sz="1050" u="none" cap="none" strike="noStrike">
                <a:solidFill>
                  <a:srgbClr val="8F908F"/>
                </a:solidFill>
                <a:latin typeface="Avenir"/>
                <a:ea typeface="Avenir"/>
                <a:cs typeface="Avenir"/>
                <a:sym typeface="Avenir"/>
              </a:defRPr>
            </a:lvl4pPr>
            <a:lvl5pPr indent="0" lvl="4" marL="0" marR="0" rtl="0" algn="r">
              <a:lnSpc>
                <a:spcPct val="100000"/>
              </a:lnSpc>
              <a:spcBef>
                <a:spcPts val="0"/>
              </a:spcBef>
              <a:spcAft>
                <a:spcPts val="0"/>
              </a:spcAft>
              <a:buClr>
                <a:srgbClr val="000000"/>
              </a:buClr>
              <a:buSzPts val="1050"/>
              <a:buFont typeface="Arial"/>
              <a:buNone/>
              <a:defRPr b="0" i="0" sz="1050" u="none" cap="none" strike="noStrike">
                <a:solidFill>
                  <a:srgbClr val="8F908F"/>
                </a:solidFill>
                <a:latin typeface="Avenir"/>
                <a:ea typeface="Avenir"/>
                <a:cs typeface="Avenir"/>
                <a:sym typeface="Avenir"/>
              </a:defRPr>
            </a:lvl5pPr>
            <a:lvl6pPr indent="0" lvl="5" marL="0" marR="0" rtl="0" algn="r">
              <a:lnSpc>
                <a:spcPct val="100000"/>
              </a:lnSpc>
              <a:spcBef>
                <a:spcPts val="0"/>
              </a:spcBef>
              <a:spcAft>
                <a:spcPts val="0"/>
              </a:spcAft>
              <a:buClr>
                <a:srgbClr val="000000"/>
              </a:buClr>
              <a:buSzPts val="1050"/>
              <a:buFont typeface="Arial"/>
              <a:buNone/>
              <a:defRPr b="0" i="0" sz="1050" u="none" cap="none" strike="noStrike">
                <a:solidFill>
                  <a:srgbClr val="8F908F"/>
                </a:solidFill>
                <a:latin typeface="Avenir"/>
                <a:ea typeface="Avenir"/>
                <a:cs typeface="Avenir"/>
                <a:sym typeface="Avenir"/>
              </a:defRPr>
            </a:lvl6pPr>
            <a:lvl7pPr indent="0" lvl="6" marL="0" marR="0" rtl="0" algn="r">
              <a:lnSpc>
                <a:spcPct val="100000"/>
              </a:lnSpc>
              <a:spcBef>
                <a:spcPts val="0"/>
              </a:spcBef>
              <a:spcAft>
                <a:spcPts val="0"/>
              </a:spcAft>
              <a:buClr>
                <a:srgbClr val="000000"/>
              </a:buClr>
              <a:buSzPts val="1050"/>
              <a:buFont typeface="Arial"/>
              <a:buNone/>
              <a:defRPr b="0" i="0" sz="1050" u="none" cap="none" strike="noStrike">
                <a:solidFill>
                  <a:srgbClr val="8F908F"/>
                </a:solidFill>
                <a:latin typeface="Avenir"/>
                <a:ea typeface="Avenir"/>
                <a:cs typeface="Avenir"/>
                <a:sym typeface="Avenir"/>
              </a:defRPr>
            </a:lvl7pPr>
            <a:lvl8pPr indent="0" lvl="7" marL="0" marR="0" rtl="0" algn="r">
              <a:lnSpc>
                <a:spcPct val="100000"/>
              </a:lnSpc>
              <a:spcBef>
                <a:spcPts val="0"/>
              </a:spcBef>
              <a:spcAft>
                <a:spcPts val="0"/>
              </a:spcAft>
              <a:buClr>
                <a:srgbClr val="000000"/>
              </a:buClr>
              <a:buSzPts val="1050"/>
              <a:buFont typeface="Arial"/>
              <a:buNone/>
              <a:defRPr b="0" i="0" sz="1050" u="none" cap="none" strike="noStrike">
                <a:solidFill>
                  <a:srgbClr val="8F908F"/>
                </a:solidFill>
                <a:latin typeface="Avenir"/>
                <a:ea typeface="Avenir"/>
                <a:cs typeface="Avenir"/>
                <a:sym typeface="Avenir"/>
              </a:defRPr>
            </a:lvl8pPr>
            <a:lvl9pPr indent="0" lvl="8" marL="0" marR="0" rtl="0" algn="r">
              <a:lnSpc>
                <a:spcPct val="100000"/>
              </a:lnSpc>
              <a:spcBef>
                <a:spcPts val="0"/>
              </a:spcBef>
              <a:spcAft>
                <a:spcPts val="0"/>
              </a:spcAft>
              <a:buClr>
                <a:srgbClr val="000000"/>
              </a:buClr>
              <a:buSzPts val="1050"/>
              <a:buFont typeface="Arial"/>
              <a:buNone/>
              <a:defRPr b="0" i="0" sz="1050" u="none" cap="none" strike="noStrike">
                <a:solidFill>
                  <a:srgbClr val="8F908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
        <p:nvSpPr>
          <p:cNvPr id="132" name="Google Shape;132;g726761eee7_4_46"/>
          <p:cNvSpPr txBox="1"/>
          <p:nvPr>
            <p:ph idx="11" type="ftr"/>
          </p:nvPr>
        </p:nvSpPr>
        <p:spPr>
          <a:xfrm>
            <a:off x="3183467" y="6356351"/>
            <a:ext cx="4859867"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050" u="none" cap="none" strike="noStrike">
                <a:solidFill>
                  <a:srgbClr val="8F908F"/>
                </a:solidFill>
                <a:latin typeface="Avenir"/>
                <a:ea typeface="Avenir"/>
                <a:cs typeface="Avenir"/>
                <a:sym typeface="Avenir"/>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17" name="Shape 17"/>
        <p:cNvGrpSpPr/>
        <p:nvPr/>
      </p:nvGrpSpPr>
      <p:grpSpPr>
        <a:xfrm>
          <a:off x="0" y="0"/>
          <a:ext cx="0" cy="0"/>
          <a:chOff x="0" y="0"/>
          <a:chExt cx="0" cy="0"/>
        </a:xfrm>
      </p:grpSpPr>
      <p:sp>
        <p:nvSpPr>
          <p:cNvPr id="18" name="Google Shape;18;p1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1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5_Two Content">
  <p:cSld name="5_Two Content">
    <p:spTree>
      <p:nvGrpSpPr>
        <p:cNvPr id="133" name="Shape 133"/>
        <p:cNvGrpSpPr/>
        <p:nvPr/>
      </p:nvGrpSpPr>
      <p:grpSpPr>
        <a:xfrm>
          <a:off x="0" y="0"/>
          <a:ext cx="0" cy="0"/>
          <a:chOff x="0" y="0"/>
          <a:chExt cx="0" cy="0"/>
        </a:xfrm>
      </p:grpSpPr>
      <p:sp>
        <p:nvSpPr>
          <p:cNvPr id="134" name="Google Shape;134;g726761eee7_4_53"/>
          <p:cNvSpPr txBox="1"/>
          <p:nvPr>
            <p:ph type="title"/>
          </p:nvPr>
        </p:nvSpPr>
        <p:spPr>
          <a:xfrm>
            <a:off x="609601" y="274638"/>
            <a:ext cx="10614648" cy="11430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accent1"/>
              </a:buClr>
              <a:buSzPts val="4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5" name="Google Shape;135;g726761eee7_4_53"/>
          <p:cNvSpPr txBox="1"/>
          <p:nvPr>
            <p:ph idx="1" type="body"/>
          </p:nvPr>
        </p:nvSpPr>
        <p:spPr>
          <a:xfrm>
            <a:off x="609601" y="1600201"/>
            <a:ext cx="5112083" cy="2527299"/>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120"/>
              </a:spcBef>
              <a:spcAft>
                <a:spcPts val="0"/>
              </a:spcAft>
              <a:buClr>
                <a:schemeClr val="dk2"/>
              </a:buClr>
              <a:buSzPts val="2800"/>
              <a:buFont typeface="Arial"/>
              <a:buNone/>
              <a:defRPr sz="2800"/>
            </a:lvl1pPr>
            <a:lvl2pPr indent="-228600" lvl="1" marL="914400" algn="l">
              <a:lnSpc>
                <a:spcPct val="108333"/>
              </a:lnSpc>
              <a:spcBef>
                <a:spcPts val="400"/>
              </a:spcBef>
              <a:spcAft>
                <a:spcPts val="0"/>
              </a:spcAft>
              <a:buClr>
                <a:schemeClr val="dk1"/>
              </a:buClr>
              <a:buSzPts val="2400"/>
              <a:buNone/>
              <a:defRPr sz="2400"/>
            </a:lvl2pPr>
            <a:lvl3pPr indent="-355600" lvl="2" marL="1371600" algn="l">
              <a:lnSpc>
                <a:spcPct val="120000"/>
              </a:lnSpc>
              <a:spcBef>
                <a:spcPts val="1200"/>
              </a:spcBef>
              <a:spcAft>
                <a:spcPts val="0"/>
              </a:spcAft>
              <a:buClr>
                <a:schemeClr val="dk1"/>
              </a:buClr>
              <a:buSzPts val="2000"/>
              <a:buChar char="•"/>
              <a:defRPr sz="2000"/>
            </a:lvl3pPr>
            <a:lvl4pPr indent="-228600" lvl="3" marL="1828800" algn="l">
              <a:lnSpc>
                <a:spcPct val="100000"/>
              </a:lnSpc>
              <a:spcBef>
                <a:spcPts val="1200"/>
              </a:spcBef>
              <a:spcAft>
                <a:spcPts val="0"/>
              </a:spcAft>
              <a:buClr>
                <a:schemeClr val="dk1"/>
              </a:buClr>
              <a:buSzPts val="1692"/>
              <a:buNone/>
              <a:defRPr sz="1800"/>
            </a:lvl4pPr>
            <a:lvl5pPr indent="-228600" lvl="4" marL="2286000" algn="l">
              <a:lnSpc>
                <a:spcPct val="100000"/>
              </a:lnSpc>
              <a:spcBef>
                <a:spcPts val="1200"/>
              </a:spcBef>
              <a:spcAft>
                <a:spcPts val="0"/>
              </a:spcAft>
              <a:buClr>
                <a:srgbClr val="9C9D97"/>
              </a:buClr>
              <a:buSzPts val="1800"/>
              <a:buNone/>
              <a:defRPr sz="1800"/>
            </a:lvl5pPr>
            <a:lvl6pPr indent="-228600" lvl="5" marL="2743200" algn="l">
              <a:lnSpc>
                <a:spcPct val="100000"/>
              </a:lnSpc>
              <a:spcBef>
                <a:spcPts val="200"/>
              </a:spcBef>
              <a:spcAft>
                <a:spcPts val="0"/>
              </a:spcAft>
              <a:buClr>
                <a:schemeClr val="accent6"/>
              </a:buClr>
              <a:buSzPts val="1800"/>
              <a:buNone/>
              <a:defRPr sz="1800"/>
            </a:lvl6pPr>
            <a:lvl7pPr indent="-228600" lvl="6" marL="3200400" algn="l">
              <a:lnSpc>
                <a:spcPct val="100000"/>
              </a:lnSpc>
              <a:spcBef>
                <a:spcPts val="200"/>
              </a:spcBef>
              <a:spcAft>
                <a:spcPts val="0"/>
              </a:spcAft>
              <a:buClr>
                <a:srgbClr val="9C9D97"/>
              </a:buClr>
              <a:buSzPts val="1800"/>
              <a:buNone/>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136" name="Google Shape;136;g726761eee7_4_53"/>
          <p:cNvSpPr txBox="1"/>
          <p:nvPr>
            <p:ph idx="2" type="body"/>
          </p:nvPr>
        </p:nvSpPr>
        <p:spPr>
          <a:xfrm>
            <a:off x="5960534" y="1600200"/>
            <a:ext cx="5264151" cy="4533900"/>
          </a:xfrm>
          <a:prstGeom prst="rect">
            <a:avLst/>
          </a:prstGeom>
          <a:noFill/>
          <a:ln>
            <a:noFill/>
          </a:ln>
        </p:spPr>
        <p:txBody>
          <a:bodyPr anchorCtr="0" anchor="t" bIns="45700" lIns="91425" spcFirstLastPara="1" rIns="91425" wrap="square" tIns="45700">
            <a:noAutofit/>
          </a:bodyPr>
          <a:lstStyle>
            <a:lvl1pPr indent="-228600" lvl="0" marL="457200" algn="l">
              <a:lnSpc>
                <a:spcPct val="108333"/>
              </a:lnSpc>
              <a:spcBef>
                <a:spcPts val="200"/>
              </a:spcBef>
              <a:spcAft>
                <a:spcPts val="0"/>
              </a:spcAft>
              <a:buClr>
                <a:srgbClr val="005877"/>
              </a:buClr>
              <a:buSzPts val="2400"/>
              <a:buNone/>
              <a:defRPr sz="2400">
                <a:solidFill>
                  <a:srgbClr val="005877"/>
                </a:solidFill>
              </a:defRPr>
            </a:lvl1pPr>
            <a:lvl2pPr indent="-228600" lvl="1" marL="914400" algn="l">
              <a:lnSpc>
                <a:spcPct val="109090"/>
              </a:lnSpc>
              <a:spcBef>
                <a:spcPts val="1200"/>
              </a:spcBef>
              <a:spcAft>
                <a:spcPts val="0"/>
              </a:spcAft>
              <a:buClr>
                <a:schemeClr val="dk1"/>
              </a:buClr>
              <a:buSzPts val="2200"/>
              <a:buNone/>
              <a:defRPr b="0" i="0" sz="2200" cap="none">
                <a:latin typeface="Arial"/>
                <a:ea typeface="Arial"/>
                <a:cs typeface="Arial"/>
                <a:sym typeface="Arial"/>
              </a:defRPr>
            </a:lvl2pPr>
            <a:lvl3pPr indent="-368300" lvl="2" marL="1371600" algn="l">
              <a:lnSpc>
                <a:spcPct val="109090"/>
              </a:lnSpc>
              <a:spcBef>
                <a:spcPts val="1200"/>
              </a:spcBef>
              <a:spcAft>
                <a:spcPts val="0"/>
              </a:spcAft>
              <a:buClr>
                <a:schemeClr val="dk1"/>
              </a:buClr>
              <a:buSzPts val="2200"/>
              <a:buChar char="•"/>
              <a:defRPr/>
            </a:lvl3pPr>
            <a:lvl4pPr indent="-228600" lvl="3" marL="1828800" algn="l">
              <a:lnSpc>
                <a:spcPct val="111111"/>
              </a:lnSpc>
              <a:spcBef>
                <a:spcPts val="1200"/>
              </a:spcBef>
              <a:spcAft>
                <a:spcPts val="0"/>
              </a:spcAft>
              <a:buClr>
                <a:schemeClr val="dk1"/>
              </a:buClr>
              <a:buSzPts val="1692"/>
              <a:buNone/>
              <a:defRPr i="1" sz="1800"/>
            </a:lvl4pPr>
            <a:lvl5pPr indent="-228600" lvl="4" marL="2286000" algn="l">
              <a:lnSpc>
                <a:spcPct val="116666"/>
              </a:lnSpc>
              <a:spcBef>
                <a:spcPts val="600"/>
              </a:spcBef>
              <a:spcAft>
                <a:spcPts val="0"/>
              </a:spcAft>
              <a:buClr>
                <a:srgbClr val="9C9D97"/>
              </a:buClr>
              <a:buSzPts val="1200"/>
              <a:buNone/>
              <a:defRPr i="0" sz="1200" cap="none">
                <a:latin typeface="Avenir"/>
                <a:ea typeface="Avenir"/>
                <a:cs typeface="Avenir"/>
                <a:sym typeface="Avenir"/>
              </a:defRPr>
            </a:lvl5pPr>
            <a:lvl6pPr indent="-228600" lvl="5" marL="2743200" algn="l">
              <a:lnSpc>
                <a:spcPct val="100000"/>
              </a:lnSpc>
              <a:spcBef>
                <a:spcPts val="200"/>
              </a:spcBef>
              <a:spcAft>
                <a:spcPts val="0"/>
              </a:spcAft>
              <a:buClr>
                <a:schemeClr val="accent6"/>
              </a:buClr>
              <a:buSzPts val="1800"/>
              <a:buNone/>
              <a:defRPr/>
            </a:lvl6pPr>
            <a:lvl7pPr indent="-228600" lvl="6" marL="3200400" algn="l">
              <a:lnSpc>
                <a:spcPct val="100000"/>
              </a:lnSpc>
              <a:spcBef>
                <a:spcPts val="200"/>
              </a:spcBef>
              <a:spcAft>
                <a:spcPts val="0"/>
              </a:spcAft>
              <a:buClr>
                <a:srgbClr val="9C9D97"/>
              </a:buClr>
              <a:buSzPts val="1800"/>
              <a:buNone/>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37" name="Google Shape;137;g726761eee7_4_53"/>
          <p:cNvSpPr txBox="1"/>
          <p:nvPr>
            <p:ph idx="3" type="body"/>
          </p:nvPr>
        </p:nvSpPr>
        <p:spPr>
          <a:xfrm>
            <a:off x="609601" y="4305302"/>
            <a:ext cx="5112083" cy="1485899"/>
          </a:xfrm>
          <a:prstGeom prst="rect">
            <a:avLst/>
          </a:prstGeom>
          <a:noFill/>
          <a:ln>
            <a:noFill/>
          </a:ln>
        </p:spPr>
        <p:txBody>
          <a:bodyPr anchorCtr="0" anchor="t" bIns="45700" lIns="91425" spcFirstLastPara="1" rIns="91425" wrap="square" tIns="45700">
            <a:noAutofit/>
          </a:bodyPr>
          <a:lstStyle>
            <a:lvl1pPr indent="-228600" lvl="0" marL="457200" algn="l">
              <a:lnSpc>
                <a:spcPct val="108333"/>
              </a:lnSpc>
              <a:spcBef>
                <a:spcPts val="200"/>
              </a:spcBef>
              <a:spcAft>
                <a:spcPts val="0"/>
              </a:spcAft>
              <a:buClr>
                <a:srgbClr val="005877"/>
              </a:buClr>
              <a:buSzPts val="2400"/>
              <a:buNone/>
              <a:defRPr sz="2400">
                <a:solidFill>
                  <a:srgbClr val="005877"/>
                </a:solidFill>
              </a:defRPr>
            </a:lvl1pPr>
            <a:lvl2pPr indent="-228600" lvl="1" marL="914400" algn="l">
              <a:lnSpc>
                <a:spcPct val="109090"/>
              </a:lnSpc>
              <a:spcBef>
                <a:spcPts val="1200"/>
              </a:spcBef>
              <a:spcAft>
                <a:spcPts val="0"/>
              </a:spcAft>
              <a:buClr>
                <a:schemeClr val="dk1"/>
              </a:buClr>
              <a:buSzPts val="2200"/>
              <a:buNone/>
              <a:defRPr b="0" i="0" sz="2200" cap="none">
                <a:latin typeface="Arial"/>
                <a:ea typeface="Arial"/>
                <a:cs typeface="Arial"/>
                <a:sym typeface="Arial"/>
              </a:defRPr>
            </a:lvl2pPr>
            <a:lvl3pPr indent="-368300" lvl="2" marL="1371600" algn="l">
              <a:lnSpc>
                <a:spcPct val="109090"/>
              </a:lnSpc>
              <a:spcBef>
                <a:spcPts val="1200"/>
              </a:spcBef>
              <a:spcAft>
                <a:spcPts val="0"/>
              </a:spcAft>
              <a:buClr>
                <a:schemeClr val="dk1"/>
              </a:buClr>
              <a:buSzPts val="2200"/>
              <a:buChar char="•"/>
              <a:defRPr/>
            </a:lvl3pPr>
            <a:lvl4pPr indent="-228600" lvl="3" marL="1828800" algn="l">
              <a:lnSpc>
                <a:spcPct val="111111"/>
              </a:lnSpc>
              <a:spcBef>
                <a:spcPts val="1200"/>
              </a:spcBef>
              <a:spcAft>
                <a:spcPts val="0"/>
              </a:spcAft>
              <a:buClr>
                <a:schemeClr val="dk1"/>
              </a:buClr>
              <a:buSzPts val="1692"/>
              <a:buNone/>
              <a:defRPr i="1" sz="1800"/>
            </a:lvl4pPr>
            <a:lvl5pPr indent="-228600" lvl="4" marL="2286000" algn="l">
              <a:lnSpc>
                <a:spcPct val="116666"/>
              </a:lnSpc>
              <a:spcBef>
                <a:spcPts val="600"/>
              </a:spcBef>
              <a:spcAft>
                <a:spcPts val="0"/>
              </a:spcAft>
              <a:buClr>
                <a:srgbClr val="9C9D97"/>
              </a:buClr>
              <a:buSzPts val="1200"/>
              <a:buNone/>
              <a:defRPr i="0" sz="1200" cap="none">
                <a:latin typeface="Avenir"/>
                <a:ea typeface="Avenir"/>
                <a:cs typeface="Avenir"/>
                <a:sym typeface="Avenir"/>
              </a:defRPr>
            </a:lvl5pPr>
            <a:lvl6pPr indent="-228600" lvl="5" marL="2743200" algn="l">
              <a:lnSpc>
                <a:spcPct val="100000"/>
              </a:lnSpc>
              <a:spcBef>
                <a:spcPts val="200"/>
              </a:spcBef>
              <a:spcAft>
                <a:spcPts val="0"/>
              </a:spcAft>
              <a:buClr>
                <a:schemeClr val="accent6"/>
              </a:buClr>
              <a:buSzPts val="1800"/>
              <a:buNone/>
              <a:defRPr/>
            </a:lvl6pPr>
            <a:lvl7pPr indent="-228600" lvl="6" marL="3200400" algn="l">
              <a:lnSpc>
                <a:spcPct val="100000"/>
              </a:lnSpc>
              <a:spcBef>
                <a:spcPts val="200"/>
              </a:spcBef>
              <a:spcAft>
                <a:spcPts val="0"/>
              </a:spcAft>
              <a:buClr>
                <a:srgbClr val="9C9D97"/>
              </a:buClr>
              <a:buSzPts val="1800"/>
              <a:buNone/>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38" name="Google Shape;138;g726761eee7_4_53"/>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050"/>
              <a:buFont typeface="Arial"/>
              <a:buNone/>
              <a:defRPr b="0" i="0" sz="1050" u="none" cap="none" strike="noStrike">
                <a:solidFill>
                  <a:srgbClr val="8F908F"/>
                </a:solidFill>
                <a:latin typeface="Avenir"/>
                <a:ea typeface="Avenir"/>
                <a:cs typeface="Avenir"/>
                <a:sym typeface="Avenir"/>
              </a:defRPr>
            </a:lvl1pPr>
            <a:lvl2pPr indent="0" lvl="1" marL="0" marR="0" rtl="0" algn="r">
              <a:lnSpc>
                <a:spcPct val="100000"/>
              </a:lnSpc>
              <a:spcBef>
                <a:spcPts val="0"/>
              </a:spcBef>
              <a:spcAft>
                <a:spcPts val="0"/>
              </a:spcAft>
              <a:buClr>
                <a:srgbClr val="000000"/>
              </a:buClr>
              <a:buSzPts val="1050"/>
              <a:buFont typeface="Arial"/>
              <a:buNone/>
              <a:defRPr b="0" i="0" sz="1050" u="none" cap="none" strike="noStrike">
                <a:solidFill>
                  <a:srgbClr val="8F908F"/>
                </a:solidFill>
                <a:latin typeface="Avenir"/>
                <a:ea typeface="Avenir"/>
                <a:cs typeface="Avenir"/>
                <a:sym typeface="Avenir"/>
              </a:defRPr>
            </a:lvl2pPr>
            <a:lvl3pPr indent="0" lvl="2" marL="0" marR="0" rtl="0" algn="r">
              <a:lnSpc>
                <a:spcPct val="100000"/>
              </a:lnSpc>
              <a:spcBef>
                <a:spcPts val="0"/>
              </a:spcBef>
              <a:spcAft>
                <a:spcPts val="0"/>
              </a:spcAft>
              <a:buClr>
                <a:srgbClr val="000000"/>
              </a:buClr>
              <a:buSzPts val="1050"/>
              <a:buFont typeface="Arial"/>
              <a:buNone/>
              <a:defRPr b="0" i="0" sz="1050" u="none" cap="none" strike="noStrike">
                <a:solidFill>
                  <a:srgbClr val="8F908F"/>
                </a:solidFill>
                <a:latin typeface="Avenir"/>
                <a:ea typeface="Avenir"/>
                <a:cs typeface="Avenir"/>
                <a:sym typeface="Avenir"/>
              </a:defRPr>
            </a:lvl3pPr>
            <a:lvl4pPr indent="0" lvl="3" marL="0" marR="0" rtl="0" algn="r">
              <a:lnSpc>
                <a:spcPct val="100000"/>
              </a:lnSpc>
              <a:spcBef>
                <a:spcPts val="0"/>
              </a:spcBef>
              <a:spcAft>
                <a:spcPts val="0"/>
              </a:spcAft>
              <a:buClr>
                <a:srgbClr val="000000"/>
              </a:buClr>
              <a:buSzPts val="1050"/>
              <a:buFont typeface="Arial"/>
              <a:buNone/>
              <a:defRPr b="0" i="0" sz="1050" u="none" cap="none" strike="noStrike">
                <a:solidFill>
                  <a:srgbClr val="8F908F"/>
                </a:solidFill>
                <a:latin typeface="Avenir"/>
                <a:ea typeface="Avenir"/>
                <a:cs typeface="Avenir"/>
                <a:sym typeface="Avenir"/>
              </a:defRPr>
            </a:lvl4pPr>
            <a:lvl5pPr indent="0" lvl="4" marL="0" marR="0" rtl="0" algn="r">
              <a:lnSpc>
                <a:spcPct val="100000"/>
              </a:lnSpc>
              <a:spcBef>
                <a:spcPts val="0"/>
              </a:spcBef>
              <a:spcAft>
                <a:spcPts val="0"/>
              </a:spcAft>
              <a:buClr>
                <a:srgbClr val="000000"/>
              </a:buClr>
              <a:buSzPts val="1050"/>
              <a:buFont typeface="Arial"/>
              <a:buNone/>
              <a:defRPr b="0" i="0" sz="1050" u="none" cap="none" strike="noStrike">
                <a:solidFill>
                  <a:srgbClr val="8F908F"/>
                </a:solidFill>
                <a:latin typeface="Avenir"/>
                <a:ea typeface="Avenir"/>
                <a:cs typeface="Avenir"/>
                <a:sym typeface="Avenir"/>
              </a:defRPr>
            </a:lvl5pPr>
            <a:lvl6pPr indent="0" lvl="5" marL="0" marR="0" rtl="0" algn="r">
              <a:lnSpc>
                <a:spcPct val="100000"/>
              </a:lnSpc>
              <a:spcBef>
                <a:spcPts val="0"/>
              </a:spcBef>
              <a:spcAft>
                <a:spcPts val="0"/>
              </a:spcAft>
              <a:buClr>
                <a:srgbClr val="000000"/>
              </a:buClr>
              <a:buSzPts val="1050"/>
              <a:buFont typeface="Arial"/>
              <a:buNone/>
              <a:defRPr b="0" i="0" sz="1050" u="none" cap="none" strike="noStrike">
                <a:solidFill>
                  <a:srgbClr val="8F908F"/>
                </a:solidFill>
                <a:latin typeface="Avenir"/>
                <a:ea typeface="Avenir"/>
                <a:cs typeface="Avenir"/>
                <a:sym typeface="Avenir"/>
              </a:defRPr>
            </a:lvl6pPr>
            <a:lvl7pPr indent="0" lvl="6" marL="0" marR="0" rtl="0" algn="r">
              <a:lnSpc>
                <a:spcPct val="100000"/>
              </a:lnSpc>
              <a:spcBef>
                <a:spcPts val="0"/>
              </a:spcBef>
              <a:spcAft>
                <a:spcPts val="0"/>
              </a:spcAft>
              <a:buClr>
                <a:srgbClr val="000000"/>
              </a:buClr>
              <a:buSzPts val="1050"/>
              <a:buFont typeface="Arial"/>
              <a:buNone/>
              <a:defRPr b="0" i="0" sz="1050" u="none" cap="none" strike="noStrike">
                <a:solidFill>
                  <a:srgbClr val="8F908F"/>
                </a:solidFill>
                <a:latin typeface="Avenir"/>
                <a:ea typeface="Avenir"/>
                <a:cs typeface="Avenir"/>
                <a:sym typeface="Avenir"/>
              </a:defRPr>
            </a:lvl7pPr>
            <a:lvl8pPr indent="0" lvl="7" marL="0" marR="0" rtl="0" algn="r">
              <a:lnSpc>
                <a:spcPct val="100000"/>
              </a:lnSpc>
              <a:spcBef>
                <a:spcPts val="0"/>
              </a:spcBef>
              <a:spcAft>
                <a:spcPts val="0"/>
              </a:spcAft>
              <a:buClr>
                <a:srgbClr val="000000"/>
              </a:buClr>
              <a:buSzPts val="1050"/>
              <a:buFont typeface="Arial"/>
              <a:buNone/>
              <a:defRPr b="0" i="0" sz="1050" u="none" cap="none" strike="noStrike">
                <a:solidFill>
                  <a:srgbClr val="8F908F"/>
                </a:solidFill>
                <a:latin typeface="Avenir"/>
                <a:ea typeface="Avenir"/>
                <a:cs typeface="Avenir"/>
                <a:sym typeface="Avenir"/>
              </a:defRPr>
            </a:lvl8pPr>
            <a:lvl9pPr indent="0" lvl="8" marL="0" marR="0" rtl="0" algn="r">
              <a:lnSpc>
                <a:spcPct val="100000"/>
              </a:lnSpc>
              <a:spcBef>
                <a:spcPts val="0"/>
              </a:spcBef>
              <a:spcAft>
                <a:spcPts val="0"/>
              </a:spcAft>
              <a:buClr>
                <a:srgbClr val="000000"/>
              </a:buClr>
              <a:buSzPts val="1050"/>
              <a:buFont typeface="Arial"/>
              <a:buNone/>
              <a:defRPr b="0" i="0" sz="1050" u="none" cap="none" strike="noStrike">
                <a:solidFill>
                  <a:srgbClr val="8F908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
        <p:nvSpPr>
          <p:cNvPr id="139" name="Google Shape;139;g726761eee7_4_53"/>
          <p:cNvSpPr txBox="1"/>
          <p:nvPr>
            <p:ph idx="11" type="ftr"/>
          </p:nvPr>
        </p:nvSpPr>
        <p:spPr>
          <a:xfrm>
            <a:off x="3183467" y="6356351"/>
            <a:ext cx="4859867"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050" u="none" cap="none" strike="noStrike">
                <a:solidFill>
                  <a:srgbClr val="8F908F"/>
                </a:solidFill>
                <a:latin typeface="Avenir"/>
                <a:ea typeface="Avenir"/>
                <a:cs typeface="Avenir"/>
                <a:sym typeface="Avenir"/>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23" name="Shape 23"/>
        <p:cNvGrpSpPr/>
        <p:nvPr/>
      </p:nvGrpSpPr>
      <p:grpSpPr>
        <a:xfrm>
          <a:off x="0" y="0"/>
          <a:ext cx="0" cy="0"/>
          <a:chOff x="0" y="0"/>
          <a:chExt cx="0" cy="0"/>
        </a:xfrm>
      </p:grpSpPr>
      <p:sp>
        <p:nvSpPr>
          <p:cNvPr id="24" name="Google Shape;24;p11"/>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11"/>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6" name="Google Shape;26;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29" name="Shape 29"/>
        <p:cNvGrpSpPr/>
        <p:nvPr/>
      </p:nvGrpSpPr>
      <p:grpSpPr>
        <a:xfrm>
          <a:off x="0" y="0"/>
          <a:ext cx="0" cy="0"/>
          <a:chOff x="0" y="0"/>
          <a:chExt cx="0" cy="0"/>
        </a:xfrm>
      </p:grpSpPr>
      <p:sp>
        <p:nvSpPr>
          <p:cNvPr id="30" name="Google Shape;30;p1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12"/>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12"/>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36" name="Shape 36"/>
        <p:cNvGrpSpPr/>
        <p:nvPr/>
      </p:nvGrpSpPr>
      <p:grpSpPr>
        <a:xfrm>
          <a:off x="0" y="0"/>
          <a:ext cx="0" cy="0"/>
          <a:chOff x="0" y="0"/>
          <a:chExt cx="0" cy="0"/>
        </a:xfrm>
      </p:grpSpPr>
      <p:sp>
        <p:nvSpPr>
          <p:cNvPr id="37" name="Google Shape;37;p13"/>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13"/>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9" name="Google Shape;39;p13"/>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13"/>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 name="Google Shape;41;p13"/>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45" name="Shape 45"/>
        <p:cNvGrpSpPr/>
        <p:nvPr/>
      </p:nvGrpSpPr>
      <p:grpSpPr>
        <a:xfrm>
          <a:off x="0" y="0"/>
          <a:ext cx="0" cy="0"/>
          <a:chOff x="0" y="0"/>
          <a:chExt cx="0" cy="0"/>
        </a:xfrm>
      </p:grpSpPr>
      <p:sp>
        <p:nvSpPr>
          <p:cNvPr id="46" name="Google Shape;46;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0" name="Shape 50"/>
        <p:cNvGrpSpPr/>
        <p:nvPr/>
      </p:nvGrpSpPr>
      <p:grpSpPr>
        <a:xfrm>
          <a:off x="0" y="0"/>
          <a:ext cx="0" cy="0"/>
          <a:chOff x="0" y="0"/>
          <a:chExt cx="0" cy="0"/>
        </a:xfrm>
      </p:grpSpPr>
      <p:sp>
        <p:nvSpPr>
          <p:cNvPr id="51" name="Google Shape;51;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54" name="Shape 54"/>
        <p:cNvGrpSpPr/>
        <p:nvPr/>
      </p:nvGrpSpPr>
      <p:grpSpPr>
        <a:xfrm>
          <a:off x="0" y="0"/>
          <a:ext cx="0" cy="0"/>
          <a:chOff x="0" y="0"/>
          <a:chExt cx="0" cy="0"/>
        </a:xfrm>
      </p:grpSpPr>
      <p:sp>
        <p:nvSpPr>
          <p:cNvPr id="55" name="Google Shape;55;p1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16"/>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16"/>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61" name="Shape 61"/>
        <p:cNvGrpSpPr/>
        <p:nvPr/>
      </p:nvGrpSpPr>
      <p:grpSpPr>
        <a:xfrm>
          <a:off x="0" y="0"/>
          <a:ext cx="0" cy="0"/>
          <a:chOff x="0" y="0"/>
          <a:chExt cx="0" cy="0"/>
        </a:xfrm>
      </p:grpSpPr>
      <p:sp>
        <p:nvSpPr>
          <p:cNvPr id="62" name="Google Shape;62;p1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7"/>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4" name="Google Shape;64;p17"/>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3.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1" Type="http://schemas.openxmlformats.org/officeDocument/2006/relationships/theme" Target="../theme/theme2.xml"/><Relationship Id="rId10" Type="http://schemas.openxmlformats.org/officeDocument/2006/relationships/slideLayout" Target="../slideLayouts/slideLayout20.xml"/><Relationship Id="rId1" Type="http://schemas.openxmlformats.org/officeDocument/2006/relationships/image" Target="../media/image2.jp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1">
            <a:alphaModFix/>
          </a:blip>
          <a:stretch>
            <a:fillRect/>
          </a:stretch>
        </a:blipFill>
      </p:bgPr>
    </p:bg>
    <p:spTree>
      <p:nvGrpSpPr>
        <p:cNvPr id="80" name="Shape 80"/>
        <p:cNvGrpSpPr/>
        <p:nvPr/>
      </p:nvGrpSpPr>
      <p:grpSpPr>
        <a:xfrm>
          <a:off x="0" y="0"/>
          <a:ext cx="0" cy="0"/>
          <a:chOff x="0" y="0"/>
          <a:chExt cx="0" cy="0"/>
        </a:xfrm>
      </p:grpSpPr>
      <p:sp>
        <p:nvSpPr>
          <p:cNvPr id="81" name="Google Shape;81;g726761eee7_4_0"/>
          <p:cNvSpPr txBox="1"/>
          <p:nvPr>
            <p:ph type="title"/>
          </p:nvPr>
        </p:nvSpPr>
        <p:spPr>
          <a:xfrm>
            <a:off x="321733" y="274638"/>
            <a:ext cx="10972800" cy="11430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chemeClr val="accent1"/>
              </a:buClr>
              <a:buSzPts val="4800"/>
              <a:buFont typeface="Arial"/>
              <a:buNone/>
              <a:defRPr b="0" i="0" sz="48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2" name="Google Shape;82;g726761eee7_4_0"/>
          <p:cNvSpPr txBox="1"/>
          <p:nvPr>
            <p:ph idx="1" type="body"/>
          </p:nvPr>
        </p:nvSpPr>
        <p:spPr>
          <a:xfrm>
            <a:off x="321733" y="1600201"/>
            <a:ext cx="11260667" cy="4525963"/>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6666"/>
              </a:lnSpc>
              <a:spcBef>
                <a:spcPts val="200"/>
              </a:spcBef>
              <a:spcAft>
                <a:spcPts val="0"/>
              </a:spcAft>
              <a:buClr>
                <a:schemeClr val="dk2"/>
              </a:buClr>
              <a:buSzPts val="3000"/>
              <a:buFont typeface="Arial"/>
              <a:buNone/>
              <a:defRPr b="1" i="0" sz="3000" u="none" cap="none" strike="noStrike">
                <a:solidFill>
                  <a:schemeClr val="dk2"/>
                </a:solidFill>
                <a:latin typeface="Avenir"/>
                <a:ea typeface="Avenir"/>
                <a:cs typeface="Avenir"/>
                <a:sym typeface="Avenir"/>
              </a:defRPr>
            </a:lvl1pPr>
            <a:lvl2pPr indent="-228600" lvl="1" marL="914400" marR="0" rtl="0" algn="l">
              <a:lnSpc>
                <a:spcPct val="108333"/>
              </a:lnSpc>
              <a:spcBef>
                <a:spcPts val="1200"/>
              </a:spcBef>
              <a:spcAft>
                <a:spcPts val="0"/>
              </a:spcAft>
              <a:buClr>
                <a:schemeClr val="dk1"/>
              </a:buClr>
              <a:buSzPts val="2400"/>
              <a:buFont typeface="Arial"/>
              <a:buNone/>
              <a:defRPr b="1" i="0" sz="2400" u="none" cap="none" strike="noStrike">
                <a:solidFill>
                  <a:schemeClr val="dk1"/>
                </a:solidFill>
                <a:latin typeface="Avenir"/>
                <a:ea typeface="Avenir"/>
                <a:cs typeface="Avenir"/>
                <a:sym typeface="Avenir"/>
              </a:defRPr>
            </a:lvl2pPr>
            <a:lvl3pPr indent="-368300" lvl="2" marL="1371600" marR="0" rtl="0" algn="l">
              <a:lnSpc>
                <a:spcPct val="109090"/>
              </a:lnSpc>
              <a:spcBef>
                <a:spcPts val="1200"/>
              </a:spcBef>
              <a:spcAft>
                <a:spcPts val="0"/>
              </a:spcAft>
              <a:buClr>
                <a:schemeClr val="dk1"/>
              </a:buClr>
              <a:buSzPts val="2200"/>
              <a:buFont typeface="Arial"/>
              <a:buChar char="•"/>
              <a:defRPr b="0" i="0" sz="2200" u="none" cap="none" strike="noStrike">
                <a:solidFill>
                  <a:schemeClr val="dk1"/>
                </a:solidFill>
                <a:latin typeface="Arial"/>
                <a:ea typeface="Arial"/>
                <a:cs typeface="Arial"/>
                <a:sym typeface="Arial"/>
              </a:defRPr>
            </a:lvl3pPr>
            <a:lvl4pPr indent="-228600" lvl="3" marL="1828800" marR="0" rtl="0" algn="l">
              <a:lnSpc>
                <a:spcPct val="100000"/>
              </a:lnSpc>
              <a:spcBef>
                <a:spcPts val="1200"/>
              </a:spcBef>
              <a:spcAft>
                <a:spcPts val="0"/>
              </a:spcAft>
              <a:buClr>
                <a:schemeClr val="dk1"/>
              </a:buClr>
              <a:buSzPts val="2068"/>
              <a:buFont typeface="Arial"/>
              <a:buNone/>
              <a:defRPr b="0" i="0" sz="2200" u="none" cap="none" strike="noStrike">
                <a:solidFill>
                  <a:schemeClr val="dk1"/>
                </a:solidFill>
                <a:latin typeface="Arial"/>
                <a:ea typeface="Arial"/>
                <a:cs typeface="Arial"/>
                <a:sym typeface="Arial"/>
              </a:defRPr>
            </a:lvl4pPr>
            <a:lvl5pPr indent="-228600" lvl="4" marL="2286000" marR="0" rtl="0" algn="l">
              <a:lnSpc>
                <a:spcPct val="100000"/>
              </a:lnSpc>
              <a:spcBef>
                <a:spcPts val="1200"/>
              </a:spcBef>
              <a:spcAft>
                <a:spcPts val="0"/>
              </a:spcAft>
              <a:buClr>
                <a:srgbClr val="9C9D97"/>
              </a:buClr>
              <a:buSzPts val="1800"/>
              <a:buFont typeface="Arial"/>
              <a:buNone/>
              <a:defRPr b="0" i="1" sz="1800" u="none" cap="none" strike="noStrike">
                <a:solidFill>
                  <a:srgbClr val="9C9D97"/>
                </a:solidFill>
                <a:latin typeface="Arial"/>
                <a:ea typeface="Arial"/>
                <a:cs typeface="Arial"/>
                <a:sym typeface="Arial"/>
              </a:defRPr>
            </a:lvl5pPr>
            <a:lvl6pPr indent="-228600" lvl="5" marL="2743200" marR="0" rtl="0" algn="l">
              <a:lnSpc>
                <a:spcPct val="100000"/>
              </a:lnSpc>
              <a:spcBef>
                <a:spcPts val="200"/>
              </a:spcBef>
              <a:spcAft>
                <a:spcPts val="0"/>
              </a:spcAft>
              <a:buClr>
                <a:schemeClr val="accent6"/>
              </a:buClr>
              <a:buSzPts val="1400"/>
              <a:buFont typeface="Arial"/>
              <a:buNone/>
              <a:defRPr b="0" i="0" sz="1400" u="none" cap="none" strike="noStrike">
                <a:solidFill>
                  <a:schemeClr val="accent6"/>
                </a:solidFill>
                <a:latin typeface="Calibri"/>
                <a:ea typeface="Calibri"/>
                <a:cs typeface="Calibri"/>
                <a:sym typeface="Calibri"/>
              </a:defRPr>
            </a:lvl6pPr>
            <a:lvl7pPr indent="-228600" lvl="6" marL="3200400" marR="0" rtl="0" algn="l">
              <a:lnSpc>
                <a:spcPct val="100000"/>
              </a:lnSpc>
              <a:spcBef>
                <a:spcPts val="200"/>
              </a:spcBef>
              <a:spcAft>
                <a:spcPts val="0"/>
              </a:spcAft>
              <a:buClr>
                <a:srgbClr val="9C9D97"/>
              </a:buClr>
              <a:buSzPts val="1400"/>
              <a:buFont typeface="Arial"/>
              <a:buNone/>
              <a:defRPr b="0" i="0" sz="1400" u="none" cap="none" strike="noStrike">
                <a:solidFill>
                  <a:srgbClr val="9C9D97"/>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5.jpg"/><Relationship Id="rId10"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9.png"/><Relationship Id="rId4" Type="http://schemas.openxmlformats.org/officeDocument/2006/relationships/image" Target="../media/image4.jpg"/><Relationship Id="rId9" Type="http://schemas.openxmlformats.org/officeDocument/2006/relationships/image" Target="../media/image38.jpg"/><Relationship Id="rId5" Type="http://schemas.openxmlformats.org/officeDocument/2006/relationships/image" Target="../media/image7.png"/><Relationship Id="rId6" Type="http://schemas.openxmlformats.org/officeDocument/2006/relationships/image" Target="../media/image6.jpg"/><Relationship Id="rId7" Type="http://schemas.openxmlformats.org/officeDocument/2006/relationships/image" Target="../media/image32.jpg"/><Relationship Id="rId8" Type="http://schemas.openxmlformats.org/officeDocument/2006/relationships/image" Target="../media/image3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8.png"/><Relationship Id="rId4" Type="http://schemas.openxmlformats.org/officeDocument/2006/relationships/image" Target="../media/image15.png"/><Relationship Id="rId5" Type="http://schemas.openxmlformats.org/officeDocument/2006/relationships/image" Target="../media/image6.jpg"/><Relationship Id="rId6"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png"/><Relationship Id="rId4" Type="http://schemas.openxmlformats.org/officeDocument/2006/relationships/image" Target="../media/image14.png"/><Relationship Id="rId5" Type="http://schemas.openxmlformats.org/officeDocument/2006/relationships/image" Target="../media/image5.jpg"/><Relationship Id="rId6" Type="http://schemas.openxmlformats.org/officeDocument/2006/relationships/image" Target="../media/image18.jpg"/><Relationship Id="rId7" Type="http://schemas.openxmlformats.org/officeDocument/2006/relationships/image" Target="../media/image4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25.jpg"/><Relationship Id="rId4" Type="http://schemas.openxmlformats.org/officeDocument/2006/relationships/image" Target="../media/image35.png"/><Relationship Id="rId5" Type="http://schemas.openxmlformats.org/officeDocument/2006/relationships/image" Target="../media/image19.png"/><Relationship Id="rId6"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3.png"/><Relationship Id="rId4" Type="http://schemas.openxmlformats.org/officeDocument/2006/relationships/image" Target="../media/image11.png"/><Relationship Id="rId5" Type="http://schemas.openxmlformats.org/officeDocument/2006/relationships/image" Target="../media/image3.png"/><Relationship Id="rId6" Type="http://schemas.openxmlformats.org/officeDocument/2006/relationships/image" Target="../media/image38.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3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23.png"/><Relationship Id="rId4" Type="http://schemas.openxmlformats.org/officeDocument/2006/relationships/hyperlink" Target="https://www.ilrc.org/family-preparedness-plan"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hyperlink" Target="https://unitedwedream.org/2017/10/mental-health-toolkit/" TargetMode="Externa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30.png"/><Relationship Id="rId4" Type="http://schemas.openxmlformats.org/officeDocument/2006/relationships/hyperlink" Target="https://www.informedimmigrant.com/service-organization-search/"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hyperlink" Target="https://suicidepreventionlifeline.org/" TargetMode="External"/><Relationship Id="rId4" Type="http://schemas.openxmlformats.org/officeDocument/2006/relationships/image" Target="../media/image26.png"/><Relationship Id="rId5" Type="http://schemas.openxmlformats.org/officeDocument/2006/relationships/hyperlink" Target="https://suicidepreventionlifeline.org/" TargetMode="External"/><Relationship Id="rId6" Type="http://schemas.openxmlformats.org/officeDocument/2006/relationships/hyperlink" Target="https://www.crisistextline.org/" TargetMode="External"/><Relationship Id="rId7" Type="http://schemas.openxmlformats.org/officeDocument/2006/relationships/hyperlink" Target="https://www.psychologytoday.com/us/therapists"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hyperlink" Target="https://www.amazon.com/Jesus-Hispanic-Community-Theology-Religion/dp/0664234283/ref=sr_1_1?crid=1WQBJ7EZM73H9&amp;dchild=1&amp;keywords=jesus+in+the+hispanic+community&amp;qid=1585661558&amp;sprefix=jesus+in+the+hispanic+co%2Caps%2C155&amp;sr=8-1" TargetMode="External"/><Relationship Id="rId4" Type="http://schemas.openxmlformats.org/officeDocument/2006/relationships/hyperlink" Target="https://www.amazon.com/Jesus-Hispanic-Community-Theology-Religion/dp/0664234283/ref=sr_1_1?crid=1WQBJ7EZM73H9&amp;dchild=1&amp;keywords=jesus+in+the+hispanic+community&amp;qid=1585661558&amp;sprefix=jesus+in+the+hispanic+co%2Caps%2C155&amp;sr=8-1" TargetMode="External"/><Relationship Id="rId9" Type="http://schemas.openxmlformats.org/officeDocument/2006/relationships/image" Target="../media/image28.png"/><Relationship Id="rId5" Type="http://schemas.openxmlformats.org/officeDocument/2006/relationships/hyperlink" Target="https://www.amazon.com/Disaster-Spiritual-Care-2nd-Practical-ebook/dp/B0735BBXXD/ref=sr_1_2?crid=2WSZ0I6ZJI%20WYE&amp;dchild=1&amp;keywords=disaster+spiritual+care+practical+clergy+response&amp;qid=1585658551&amp;sprefix=disaster+spiritual+care%2Caps%2C167&amp;sr=8-2" TargetMode="External"/><Relationship Id="rId6" Type="http://schemas.openxmlformats.org/officeDocument/2006/relationships/hyperlink" Target="https://www.amazon.com/Ministerio-AETH-Pastoral-Inmigrantes-Ministry/dp/1426709501/ref=sr_1_fkmr0_1?dchild=1&amp;keywords=cuidado+pastoral+rebeca+radillo&amp;qid=1585661703&amp;sr=8-1-fkmr0" TargetMode="External"/><Relationship Id="rId7" Type="http://schemas.openxmlformats.org/officeDocument/2006/relationships/image" Target="../media/image27.png"/><Relationship Id="rId8"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1.pn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4.png"/><Relationship Id="rId4" Type="http://schemas.openxmlformats.org/officeDocument/2006/relationships/image" Target="../media/image16.png"/><Relationship Id="rId5"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4.png"/><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hyperlink" Target="https://bit.ly/Faith4DACAToolkitCOVID" TargetMode="External"/><Relationship Id="rId4" Type="http://schemas.openxmlformats.org/officeDocument/2006/relationships/image" Target="../media/image3.png"/><Relationship Id="rId5" Type="http://schemas.openxmlformats.org/officeDocument/2006/relationships/image" Target="../media/image6.jpg"/><Relationship Id="rId6" Type="http://schemas.openxmlformats.org/officeDocument/2006/relationships/image" Target="../media/image7.png"/><Relationship Id="rId7"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6.jpg"/><Relationship Id="rId5"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7.png"/><Relationship Id="rId5" Type="http://schemas.openxmlformats.org/officeDocument/2006/relationships/image" Target="../media/image9.png"/><Relationship Id="rId6" Type="http://schemas.openxmlformats.org/officeDocument/2006/relationships/image" Target="../media/image13.png"/><Relationship Id="rId7" Type="http://schemas.openxmlformats.org/officeDocument/2006/relationships/image" Target="../media/image1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hyperlink" Target="https://docs.google.com/document/d/11npNcXokygbv5Wg3HJ6WIYRDk_OBX-KfuHKBG4d8r-E/edit#bookmark=id.2cu2m2ooffzz" TargetMode="External"/><Relationship Id="rId4" Type="http://schemas.openxmlformats.org/officeDocument/2006/relationships/image" Target="../media/image42.png"/><Relationship Id="rId5" Type="http://schemas.openxmlformats.org/officeDocument/2006/relationships/image" Target="../media/image6.jpg"/><Relationship Id="rId6"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 name="Shape 143"/>
        <p:cNvGrpSpPr/>
        <p:nvPr/>
      </p:nvGrpSpPr>
      <p:grpSpPr>
        <a:xfrm>
          <a:off x="0" y="0"/>
          <a:ext cx="0" cy="0"/>
          <a:chOff x="0" y="0"/>
          <a:chExt cx="0" cy="0"/>
        </a:xfrm>
      </p:grpSpPr>
      <p:pic>
        <p:nvPicPr>
          <p:cNvPr descr="Dreamers,' Democrats Rally Behind DACA as US Top Court Mulls ..." id="144" name="Google Shape;144;p1"/>
          <p:cNvPicPr preferRelativeResize="0"/>
          <p:nvPr/>
        </p:nvPicPr>
        <p:blipFill rotWithShape="1">
          <a:blip r:embed="rId3">
            <a:alphaModFix/>
          </a:blip>
          <a:srcRect b="2801" l="187" r="-292" t="12692"/>
          <a:stretch/>
        </p:blipFill>
        <p:spPr>
          <a:xfrm>
            <a:off x="0" y="-1"/>
            <a:ext cx="12480225" cy="7020125"/>
          </a:xfrm>
          <a:prstGeom prst="rect">
            <a:avLst/>
          </a:prstGeom>
          <a:noFill/>
          <a:ln>
            <a:noFill/>
          </a:ln>
        </p:spPr>
      </p:pic>
      <p:pic>
        <p:nvPicPr>
          <p:cNvPr descr="Sanaa Abrar - Advocacy Director - United We Dream | LinkedIn" id="145" name="Google Shape;145;p1"/>
          <p:cNvPicPr preferRelativeResize="0"/>
          <p:nvPr/>
        </p:nvPicPr>
        <p:blipFill rotWithShape="1">
          <a:blip r:embed="rId4">
            <a:alphaModFix/>
          </a:blip>
          <a:srcRect b="0" l="0" r="0" t="0"/>
          <a:stretch/>
        </p:blipFill>
        <p:spPr>
          <a:xfrm>
            <a:off x="274683" y="2195416"/>
            <a:ext cx="1664208" cy="1664208"/>
          </a:xfrm>
          <a:prstGeom prst="rect">
            <a:avLst/>
          </a:prstGeom>
          <a:noFill/>
          <a:ln>
            <a:noFill/>
          </a:ln>
        </p:spPr>
      </p:pic>
      <p:pic>
        <p:nvPicPr>
          <p:cNvPr descr="https://www.discipleshomemissions.org/wp-content/uploads/2018/07/sharon-with-bullhorn-cropped-1.png" id="146" name="Google Shape;146;p1"/>
          <p:cNvPicPr preferRelativeResize="0"/>
          <p:nvPr/>
        </p:nvPicPr>
        <p:blipFill rotWithShape="1">
          <a:blip r:embed="rId5">
            <a:alphaModFix/>
          </a:blip>
          <a:srcRect b="8948" l="0" r="0" t="1167"/>
          <a:stretch/>
        </p:blipFill>
        <p:spPr>
          <a:xfrm>
            <a:off x="2814275" y="4194455"/>
            <a:ext cx="1664208" cy="1664208"/>
          </a:xfrm>
          <a:prstGeom prst="rect">
            <a:avLst/>
          </a:prstGeom>
          <a:noFill/>
          <a:ln>
            <a:noFill/>
          </a:ln>
        </p:spPr>
      </p:pic>
      <p:pic>
        <p:nvPicPr>
          <p:cNvPr descr="https://www.afsc.org/sites/default/files/styles/square_headshot/public/profile-images/Peniel%20Ibe_0.JPG?itok=CrX7Ojvf" id="147" name="Google Shape;147;p1"/>
          <p:cNvPicPr preferRelativeResize="0"/>
          <p:nvPr/>
        </p:nvPicPr>
        <p:blipFill rotWithShape="1">
          <a:blip r:embed="rId6">
            <a:alphaModFix/>
          </a:blip>
          <a:srcRect b="0" l="0" r="0" t="0"/>
          <a:stretch/>
        </p:blipFill>
        <p:spPr>
          <a:xfrm>
            <a:off x="273358" y="4194455"/>
            <a:ext cx="1664207" cy="1664208"/>
          </a:xfrm>
          <a:prstGeom prst="rect">
            <a:avLst/>
          </a:prstGeom>
          <a:noFill/>
          <a:ln>
            <a:noFill/>
          </a:ln>
        </p:spPr>
      </p:pic>
      <p:pic>
        <p:nvPicPr>
          <p:cNvPr descr="he-ctorjherna-ndez" id="148" name="Google Shape;148;p1"/>
          <p:cNvPicPr preferRelativeResize="0"/>
          <p:nvPr/>
        </p:nvPicPr>
        <p:blipFill rotWithShape="1">
          <a:blip r:embed="rId7">
            <a:alphaModFix/>
          </a:blip>
          <a:srcRect b="0" l="0" r="0" t="0"/>
          <a:stretch/>
        </p:blipFill>
        <p:spPr>
          <a:xfrm>
            <a:off x="7773789" y="4194455"/>
            <a:ext cx="1664208" cy="1664208"/>
          </a:xfrm>
          <a:prstGeom prst="rect">
            <a:avLst/>
          </a:prstGeom>
          <a:noFill/>
          <a:ln>
            <a:noFill/>
          </a:ln>
        </p:spPr>
      </p:pic>
      <p:pic>
        <p:nvPicPr>
          <p:cNvPr descr="Chapel (Rev. Bere Gil Soto - CTS Alum Preaching) - Christian ..." id="149" name="Google Shape;149;p1"/>
          <p:cNvPicPr preferRelativeResize="0"/>
          <p:nvPr/>
        </p:nvPicPr>
        <p:blipFill rotWithShape="1">
          <a:blip r:embed="rId8">
            <a:alphaModFix/>
          </a:blip>
          <a:srcRect b="999" l="34333" r="-999" t="-1000"/>
          <a:stretch/>
        </p:blipFill>
        <p:spPr>
          <a:xfrm>
            <a:off x="10127005" y="4194455"/>
            <a:ext cx="1664208" cy="1664208"/>
          </a:xfrm>
          <a:prstGeom prst="rect">
            <a:avLst/>
          </a:prstGeom>
          <a:noFill/>
          <a:ln>
            <a:noFill/>
          </a:ln>
        </p:spPr>
      </p:pic>
      <p:pic>
        <p:nvPicPr>
          <p:cNvPr descr="Giovana Oaxaca - NETWORK Lobby" id="150" name="Google Shape;150;p1"/>
          <p:cNvPicPr preferRelativeResize="0"/>
          <p:nvPr/>
        </p:nvPicPr>
        <p:blipFill rotWithShape="1">
          <a:blip r:embed="rId9">
            <a:alphaModFix/>
          </a:blip>
          <a:srcRect b="0" l="0" r="0" t="0"/>
          <a:stretch/>
        </p:blipFill>
        <p:spPr>
          <a:xfrm>
            <a:off x="273358" y="193732"/>
            <a:ext cx="1666875" cy="1666875"/>
          </a:xfrm>
          <a:prstGeom prst="rect">
            <a:avLst/>
          </a:prstGeom>
          <a:noFill/>
          <a:ln>
            <a:noFill/>
          </a:ln>
        </p:spPr>
      </p:pic>
      <p:sp>
        <p:nvSpPr>
          <p:cNvPr id="151" name="Google Shape;151;p1"/>
          <p:cNvSpPr txBox="1"/>
          <p:nvPr/>
        </p:nvSpPr>
        <p:spPr>
          <a:xfrm>
            <a:off x="1940233" y="1312860"/>
            <a:ext cx="243840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Giovana Oaxaca, </a:t>
            </a:r>
            <a:r>
              <a:rPr b="1" i="0" lang="en-US" sz="1800" u="none" cap="none" strike="noStrike">
                <a:solidFill>
                  <a:schemeClr val="dk1"/>
                </a:solidFill>
                <a:latin typeface="Calibri"/>
                <a:ea typeface="Calibri"/>
                <a:cs typeface="Calibri"/>
                <a:sym typeface="Calibri"/>
              </a:rPr>
              <a:t>NETWORK Lobby</a:t>
            </a:r>
            <a:endParaRPr/>
          </a:p>
        </p:txBody>
      </p:sp>
      <p:sp>
        <p:nvSpPr>
          <p:cNvPr id="152" name="Google Shape;152;p1"/>
          <p:cNvSpPr txBox="1"/>
          <p:nvPr/>
        </p:nvSpPr>
        <p:spPr>
          <a:xfrm>
            <a:off x="1940233" y="3327630"/>
            <a:ext cx="2438400" cy="646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Sanaa Abrar,</a:t>
            </a:r>
            <a:endParaRPr/>
          </a:p>
          <a:p>
            <a:pPr indent="0" lvl="0" marL="0" marR="0" rtl="0" algn="l">
              <a:spcBef>
                <a:spcPts val="0"/>
              </a:spcBef>
              <a:spcAft>
                <a:spcPts val="0"/>
              </a:spcAft>
              <a:buNone/>
            </a:pPr>
            <a:r>
              <a:rPr b="1" lang="en-US" sz="1800">
                <a:solidFill>
                  <a:schemeClr val="dk1"/>
                </a:solidFill>
                <a:latin typeface="Calibri"/>
                <a:ea typeface="Calibri"/>
                <a:cs typeface="Calibri"/>
                <a:sym typeface="Calibri"/>
              </a:rPr>
              <a:t>United We Dream</a:t>
            </a:r>
            <a:endParaRPr/>
          </a:p>
        </p:txBody>
      </p:sp>
      <p:sp>
        <p:nvSpPr>
          <p:cNvPr id="153" name="Google Shape;153;p1"/>
          <p:cNvSpPr txBox="1"/>
          <p:nvPr/>
        </p:nvSpPr>
        <p:spPr>
          <a:xfrm>
            <a:off x="307920" y="5947100"/>
            <a:ext cx="2438400"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Peniel Ibe,</a:t>
            </a:r>
            <a:endParaRPr/>
          </a:p>
          <a:p>
            <a:pPr indent="0" lvl="0" marL="0" marR="0" rtl="0" algn="l">
              <a:spcBef>
                <a:spcPts val="0"/>
              </a:spcBef>
              <a:spcAft>
                <a:spcPts val="0"/>
              </a:spcAft>
              <a:buNone/>
            </a:pPr>
            <a:r>
              <a:rPr b="1" lang="en-US" sz="1800">
                <a:solidFill>
                  <a:schemeClr val="dk1"/>
                </a:solidFill>
                <a:latin typeface="Calibri"/>
                <a:ea typeface="Calibri"/>
                <a:cs typeface="Calibri"/>
                <a:sym typeface="Calibri"/>
              </a:rPr>
              <a:t>American Friends Service Commitee</a:t>
            </a:r>
            <a:endParaRPr b="1" sz="1800">
              <a:solidFill>
                <a:schemeClr val="dk1"/>
              </a:solidFill>
              <a:latin typeface="Calibri"/>
              <a:ea typeface="Calibri"/>
              <a:cs typeface="Calibri"/>
              <a:sym typeface="Calibri"/>
            </a:endParaRPr>
          </a:p>
        </p:txBody>
      </p:sp>
      <p:sp>
        <p:nvSpPr>
          <p:cNvPr id="154" name="Google Shape;154;p1"/>
          <p:cNvSpPr txBox="1"/>
          <p:nvPr/>
        </p:nvSpPr>
        <p:spPr>
          <a:xfrm>
            <a:off x="2768723" y="6020454"/>
            <a:ext cx="243840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Rev. Sharon Stanley-Rea,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b="1" lang="en-US" sz="1800">
                <a:solidFill>
                  <a:schemeClr val="dk1"/>
                </a:solidFill>
                <a:latin typeface="Calibri"/>
                <a:ea typeface="Calibri"/>
                <a:cs typeface="Calibri"/>
                <a:sym typeface="Calibri"/>
              </a:rPr>
              <a:t>Disciples of Christ</a:t>
            </a:r>
            <a:endParaRPr b="1" sz="1800">
              <a:solidFill>
                <a:schemeClr val="dk1"/>
              </a:solidFill>
              <a:latin typeface="Calibri"/>
              <a:ea typeface="Calibri"/>
              <a:cs typeface="Calibri"/>
              <a:sym typeface="Calibri"/>
            </a:endParaRPr>
          </a:p>
        </p:txBody>
      </p:sp>
      <p:sp>
        <p:nvSpPr>
          <p:cNvPr id="155" name="Google Shape;155;p1"/>
          <p:cNvSpPr txBox="1"/>
          <p:nvPr/>
        </p:nvSpPr>
        <p:spPr>
          <a:xfrm>
            <a:off x="5207123" y="6016555"/>
            <a:ext cx="243840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Jennifer Piper,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b="1" lang="en-US" sz="1800">
                <a:solidFill>
                  <a:schemeClr val="dk1"/>
                </a:solidFill>
                <a:latin typeface="Calibri"/>
                <a:ea typeface="Calibri"/>
                <a:cs typeface="Calibri"/>
                <a:sym typeface="Calibri"/>
              </a:rPr>
              <a:t>AFSC Colorado</a:t>
            </a:r>
            <a:endParaRPr b="1" sz="1800">
              <a:solidFill>
                <a:schemeClr val="dk1"/>
              </a:solidFill>
              <a:latin typeface="Calibri"/>
              <a:ea typeface="Calibri"/>
              <a:cs typeface="Calibri"/>
              <a:sym typeface="Calibri"/>
            </a:endParaRPr>
          </a:p>
        </p:txBody>
      </p:sp>
      <p:sp>
        <p:nvSpPr>
          <p:cNvPr id="156" name="Google Shape;156;p1"/>
          <p:cNvSpPr txBox="1"/>
          <p:nvPr/>
        </p:nvSpPr>
        <p:spPr>
          <a:xfrm>
            <a:off x="7645523" y="5947100"/>
            <a:ext cx="2438400"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Rev. Héctor Hernández </a:t>
            </a:r>
            <a:r>
              <a:rPr b="1" lang="en-US" sz="1800">
                <a:solidFill>
                  <a:schemeClr val="dk1"/>
                </a:solidFill>
                <a:latin typeface="Calibri"/>
                <a:ea typeface="Calibri"/>
                <a:cs typeface="Calibri"/>
                <a:sym typeface="Calibri"/>
              </a:rPr>
              <a:t>Disciples of Christ</a:t>
            </a:r>
            <a:endParaRPr b="1" sz="1800">
              <a:solidFill>
                <a:schemeClr val="dk1"/>
              </a:solidFill>
              <a:latin typeface="Calibri"/>
              <a:ea typeface="Calibri"/>
              <a:cs typeface="Calibri"/>
              <a:sym typeface="Calibri"/>
            </a:endParaRPr>
          </a:p>
          <a:p>
            <a:pPr indent="0" lvl="0" marL="0" marR="0" rtl="0" algn="l">
              <a:spcBef>
                <a:spcPts val="0"/>
              </a:spcBef>
              <a:spcAft>
                <a:spcPts val="0"/>
              </a:spcAft>
              <a:buNone/>
            </a:pPr>
            <a:r>
              <a:rPr b="1" lang="en-US" sz="1200">
                <a:solidFill>
                  <a:schemeClr val="dk1"/>
                </a:solidFill>
                <a:latin typeface="Calibri"/>
                <a:ea typeface="Calibri"/>
                <a:cs typeface="Calibri"/>
                <a:sym typeface="Calibri"/>
              </a:rPr>
              <a:t>National Benevolent Association</a:t>
            </a:r>
            <a:endParaRPr b="1" sz="1200">
              <a:solidFill>
                <a:schemeClr val="dk1"/>
              </a:solidFill>
              <a:latin typeface="Calibri"/>
              <a:ea typeface="Calibri"/>
              <a:cs typeface="Calibri"/>
              <a:sym typeface="Calibri"/>
            </a:endParaRPr>
          </a:p>
        </p:txBody>
      </p:sp>
      <p:sp>
        <p:nvSpPr>
          <p:cNvPr id="157" name="Google Shape;157;p1"/>
          <p:cNvSpPr txBox="1"/>
          <p:nvPr/>
        </p:nvSpPr>
        <p:spPr>
          <a:xfrm>
            <a:off x="10041822" y="6016555"/>
            <a:ext cx="24384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Rev. Bere Gil Soto</a:t>
            </a:r>
            <a:r>
              <a:rPr lang="en-US" sz="1800">
                <a:solidFill>
                  <a:schemeClr val="dk1"/>
                </a:solidFill>
                <a:latin typeface="Calibri"/>
                <a:ea typeface="Calibri"/>
                <a:cs typeface="Calibri"/>
                <a:sym typeface="Calibri"/>
              </a:rPr>
              <a:t>, </a:t>
            </a:r>
            <a:r>
              <a:rPr b="1" lang="en-US" sz="1800">
                <a:solidFill>
                  <a:schemeClr val="dk1"/>
                </a:solidFill>
                <a:latin typeface="Calibri"/>
                <a:ea typeface="Calibri"/>
                <a:cs typeface="Calibri"/>
                <a:sym typeface="Calibri"/>
              </a:rPr>
              <a:t>Disciples of Christ</a:t>
            </a:r>
            <a:endParaRPr b="1"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IIClogo.png" id="158" name="Google Shape;158;p1"/>
          <p:cNvPicPr preferRelativeResize="0"/>
          <p:nvPr/>
        </p:nvPicPr>
        <p:blipFill rotWithShape="1">
          <a:blip r:embed="rId10">
            <a:alphaModFix/>
          </a:blip>
          <a:srcRect b="0" l="0" r="0" t="0"/>
          <a:stretch/>
        </p:blipFill>
        <p:spPr>
          <a:xfrm>
            <a:off x="10545062" y="340733"/>
            <a:ext cx="1431920" cy="686436"/>
          </a:xfrm>
          <a:prstGeom prst="rect">
            <a:avLst/>
          </a:prstGeom>
          <a:noFill/>
          <a:ln>
            <a:noFill/>
          </a:ln>
        </p:spPr>
      </p:pic>
      <p:sp>
        <p:nvSpPr>
          <p:cNvPr id="159" name="Google Shape;159;p1"/>
          <p:cNvSpPr txBox="1"/>
          <p:nvPr>
            <p:ph type="ctrTitle"/>
          </p:nvPr>
        </p:nvSpPr>
        <p:spPr>
          <a:xfrm>
            <a:off x="5685250" y="1414475"/>
            <a:ext cx="5841300" cy="1664100"/>
          </a:xfrm>
          <a:prstGeom prst="rect">
            <a:avLst/>
          </a:prstGeom>
          <a:noFill/>
          <a:ln>
            <a:noFill/>
          </a:ln>
        </p:spPr>
        <p:txBody>
          <a:bodyPr anchorCtr="0" anchor="b" bIns="45700" lIns="91425" spcFirstLastPara="1" rIns="91425" wrap="square" tIns="45700">
            <a:normAutofit/>
          </a:bodyPr>
          <a:lstStyle/>
          <a:p>
            <a:pPr indent="0" lvl="0" marL="0" rtl="0" algn="r">
              <a:lnSpc>
                <a:spcPct val="90000"/>
              </a:lnSpc>
              <a:spcBef>
                <a:spcPts val="0"/>
              </a:spcBef>
              <a:spcAft>
                <a:spcPts val="0"/>
              </a:spcAft>
              <a:buClr>
                <a:schemeClr val="dk1"/>
              </a:buClr>
              <a:buSzPts val="5400"/>
              <a:buFont typeface="Arial Black"/>
              <a:buNone/>
            </a:pPr>
            <a:r>
              <a:rPr lang="en-US" sz="5400">
                <a:solidFill>
                  <a:srgbClr val="434343"/>
                </a:solidFill>
                <a:latin typeface="Arial Black"/>
                <a:ea typeface="Arial Black"/>
                <a:cs typeface="Arial Black"/>
                <a:sym typeface="Arial Black"/>
              </a:rPr>
              <a:t>#FAITH4DACA </a:t>
            </a:r>
            <a:r>
              <a:rPr lang="en-US" sz="5400">
                <a:solidFill>
                  <a:srgbClr val="434343"/>
                </a:solidFill>
                <a:latin typeface="Arial Black"/>
                <a:ea typeface="Arial Black"/>
                <a:cs typeface="Arial Black"/>
                <a:sym typeface="Arial Black"/>
              </a:rPr>
              <a:t>WEBINAR</a:t>
            </a:r>
            <a:endParaRPr sz="5400">
              <a:solidFill>
                <a:srgbClr val="434343"/>
              </a:solidFill>
              <a:latin typeface="Arial Black"/>
              <a:ea typeface="Arial Black"/>
              <a:cs typeface="Arial Black"/>
              <a:sym typeface="Arial Black"/>
            </a:endParaRPr>
          </a:p>
        </p:txBody>
      </p:sp>
      <p:pic>
        <p:nvPicPr>
          <p:cNvPr id="160" name="Google Shape;160;p1"/>
          <p:cNvPicPr preferRelativeResize="0"/>
          <p:nvPr/>
        </p:nvPicPr>
        <p:blipFill>
          <a:blip r:embed="rId11">
            <a:alphaModFix/>
          </a:blip>
          <a:stretch>
            <a:fillRect/>
          </a:stretch>
        </p:blipFill>
        <p:spPr>
          <a:xfrm>
            <a:off x="5294041" y="4194462"/>
            <a:ext cx="1664207" cy="166420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8" name="Shape 238"/>
        <p:cNvGrpSpPr/>
        <p:nvPr/>
      </p:nvGrpSpPr>
      <p:grpSpPr>
        <a:xfrm>
          <a:off x="0" y="0"/>
          <a:ext cx="0" cy="0"/>
          <a:chOff x="0" y="0"/>
          <a:chExt cx="0" cy="0"/>
        </a:xfrm>
      </p:grpSpPr>
      <p:sp>
        <p:nvSpPr>
          <p:cNvPr id="239" name="Google Shape;239;g726761eee7_1_27"/>
          <p:cNvSpPr txBox="1"/>
          <p:nvPr>
            <p:ph type="title"/>
          </p:nvPr>
        </p:nvSpPr>
        <p:spPr>
          <a:xfrm>
            <a:off x="211850" y="174025"/>
            <a:ext cx="58182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Arial Black"/>
              <a:buNone/>
            </a:pPr>
            <a:r>
              <a:rPr lang="en-US">
                <a:latin typeface="Arial Black"/>
                <a:ea typeface="Arial Black"/>
                <a:cs typeface="Arial Black"/>
                <a:sym typeface="Arial Black"/>
              </a:rPr>
              <a:t>Take Action Now!</a:t>
            </a:r>
            <a:endParaRPr>
              <a:latin typeface="Arial Black"/>
              <a:ea typeface="Arial Black"/>
              <a:cs typeface="Arial Black"/>
              <a:sym typeface="Arial Black"/>
            </a:endParaRPr>
          </a:p>
        </p:txBody>
      </p:sp>
      <p:pic>
        <p:nvPicPr>
          <p:cNvPr id="240" name="Google Shape;240;g726761eee7_1_27"/>
          <p:cNvPicPr preferRelativeResize="0"/>
          <p:nvPr/>
        </p:nvPicPr>
        <p:blipFill>
          <a:blip r:embed="rId3">
            <a:alphaModFix/>
          </a:blip>
          <a:stretch>
            <a:fillRect/>
          </a:stretch>
        </p:blipFill>
        <p:spPr>
          <a:xfrm>
            <a:off x="5936625" y="2089075"/>
            <a:ext cx="6249625" cy="2474450"/>
          </a:xfrm>
          <a:prstGeom prst="rect">
            <a:avLst/>
          </a:prstGeom>
          <a:noFill/>
          <a:ln>
            <a:noFill/>
          </a:ln>
        </p:spPr>
      </p:pic>
      <p:pic>
        <p:nvPicPr>
          <p:cNvPr id="241" name="Google Shape;241;g726761eee7_1_27"/>
          <p:cNvPicPr preferRelativeResize="0"/>
          <p:nvPr/>
        </p:nvPicPr>
        <p:blipFill>
          <a:blip r:embed="rId4">
            <a:alphaModFix/>
          </a:blip>
          <a:stretch>
            <a:fillRect/>
          </a:stretch>
        </p:blipFill>
        <p:spPr>
          <a:xfrm>
            <a:off x="118425" y="1357525"/>
            <a:ext cx="5818200" cy="3362325"/>
          </a:xfrm>
          <a:prstGeom prst="rect">
            <a:avLst/>
          </a:prstGeom>
          <a:noFill/>
          <a:ln>
            <a:noFill/>
          </a:ln>
        </p:spPr>
      </p:pic>
      <p:pic>
        <p:nvPicPr>
          <p:cNvPr descr="https://www.afsc.org/sites/default/files/styles/square_headshot/public/profile-images/Peniel%20Ibe_0.JPG?itok=CrX7Ojvf" id="242" name="Google Shape;242;g726761eee7_1_27"/>
          <p:cNvPicPr preferRelativeResize="0"/>
          <p:nvPr/>
        </p:nvPicPr>
        <p:blipFill rotWithShape="1">
          <a:blip r:embed="rId5">
            <a:alphaModFix/>
          </a:blip>
          <a:srcRect b="0" l="0" r="0" t="0"/>
          <a:stretch/>
        </p:blipFill>
        <p:spPr>
          <a:xfrm>
            <a:off x="10352190" y="4958696"/>
            <a:ext cx="1664207" cy="1664208"/>
          </a:xfrm>
          <a:prstGeom prst="rect">
            <a:avLst/>
          </a:prstGeom>
          <a:noFill/>
          <a:ln>
            <a:noFill/>
          </a:ln>
        </p:spPr>
      </p:pic>
      <p:pic>
        <p:nvPicPr>
          <p:cNvPr id="243" name="Google Shape;243;g726761eee7_1_27"/>
          <p:cNvPicPr preferRelativeResize="0"/>
          <p:nvPr/>
        </p:nvPicPr>
        <p:blipFill>
          <a:blip r:embed="rId6">
            <a:alphaModFix/>
          </a:blip>
          <a:stretch>
            <a:fillRect/>
          </a:stretch>
        </p:blipFill>
        <p:spPr>
          <a:xfrm>
            <a:off x="1736500" y="5375175"/>
            <a:ext cx="6522700" cy="9847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7" name="Shape 247"/>
        <p:cNvGrpSpPr/>
        <p:nvPr/>
      </p:nvGrpSpPr>
      <p:grpSpPr>
        <a:xfrm>
          <a:off x="0" y="0"/>
          <a:ext cx="0" cy="0"/>
          <a:chOff x="0" y="0"/>
          <a:chExt cx="0" cy="0"/>
        </a:xfrm>
      </p:grpSpPr>
      <p:sp>
        <p:nvSpPr>
          <p:cNvPr id="248" name="Google Shape;248;p5"/>
          <p:cNvSpPr txBox="1"/>
          <p:nvPr>
            <p:ph type="title"/>
          </p:nvPr>
        </p:nvSpPr>
        <p:spPr>
          <a:xfrm>
            <a:off x="0" y="79150"/>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Black"/>
              <a:buNone/>
            </a:pPr>
            <a:r>
              <a:rPr b="1" lang="en-US">
                <a:latin typeface="Arial Black"/>
                <a:ea typeface="Arial Black"/>
                <a:cs typeface="Arial Black"/>
                <a:sym typeface="Arial Black"/>
              </a:rPr>
              <a:t>Community Action</a:t>
            </a:r>
            <a:endParaRPr b="1">
              <a:latin typeface="Arial Black"/>
              <a:ea typeface="Arial Black"/>
              <a:cs typeface="Arial Black"/>
              <a:sym typeface="Arial Black"/>
            </a:endParaRPr>
          </a:p>
        </p:txBody>
      </p:sp>
      <p:pic>
        <p:nvPicPr>
          <p:cNvPr descr="IIClogo.png" id="249" name="Google Shape;249;p5"/>
          <p:cNvPicPr preferRelativeResize="0"/>
          <p:nvPr/>
        </p:nvPicPr>
        <p:blipFill rotWithShape="1">
          <a:blip r:embed="rId3">
            <a:alphaModFix/>
          </a:blip>
          <a:srcRect b="0" l="0" r="0" t="0"/>
          <a:stretch/>
        </p:blipFill>
        <p:spPr>
          <a:xfrm>
            <a:off x="10545062" y="340733"/>
            <a:ext cx="1431920" cy="686436"/>
          </a:xfrm>
          <a:prstGeom prst="rect">
            <a:avLst/>
          </a:prstGeom>
          <a:noFill/>
          <a:ln>
            <a:noFill/>
          </a:ln>
        </p:spPr>
      </p:pic>
      <p:pic>
        <p:nvPicPr>
          <p:cNvPr id="250" name="Google Shape;250;p5"/>
          <p:cNvPicPr preferRelativeResize="0"/>
          <p:nvPr/>
        </p:nvPicPr>
        <p:blipFill>
          <a:blip r:embed="rId4">
            <a:alphaModFix/>
          </a:blip>
          <a:stretch>
            <a:fillRect/>
          </a:stretch>
        </p:blipFill>
        <p:spPr>
          <a:xfrm>
            <a:off x="227025" y="1158900"/>
            <a:ext cx="5210050" cy="2502000"/>
          </a:xfrm>
          <a:prstGeom prst="rect">
            <a:avLst/>
          </a:prstGeom>
          <a:noFill/>
          <a:ln>
            <a:noFill/>
          </a:ln>
        </p:spPr>
      </p:pic>
      <p:pic>
        <p:nvPicPr>
          <p:cNvPr id="251" name="Google Shape;251;p5"/>
          <p:cNvPicPr preferRelativeResize="0"/>
          <p:nvPr/>
        </p:nvPicPr>
        <p:blipFill>
          <a:blip r:embed="rId5">
            <a:alphaModFix/>
          </a:blip>
          <a:stretch>
            <a:fillRect/>
          </a:stretch>
        </p:blipFill>
        <p:spPr>
          <a:xfrm>
            <a:off x="10312779" y="5009787"/>
            <a:ext cx="1664207" cy="1664207"/>
          </a:xfrm>
          <a:prstGeom prst="rect">
            <a:avLst/>
          </a:prstGeom>
          <a:noFill/>
          <a:ln>
            <a:noFill/>
          </a:ln>
        </p:spPr>
      </p:pic>
      <p:pic>
        <p:nvPicPr>
          <p:cNvPr id="252" name="Google Shape;252;p5"/>
          <p:cNvPicPr preferRelativeResize="0"/>
          <p:nvPr/>
        </p:nvPicPr>
        <p:blipFill>
          <a:blip r:embed="rId6">
            <a:alphaModFix/>
          </a:blip>
          <a:stretch>
            <a:fillRect/>
          </a:stretch>
        </p:blipFill>
        <p:spPr>
          <a:xfrm>
            <a:off x="6108050" y="625900"/>
            <a:ext cx="4123974" cy="5117051"/>
          </a:xfrm>
          <a:prstGeom prst="rect">
            <a:avLst/>
          </a:prstGeom>
          <a:noFill/>
          <a:ln>
            <a:noFill/>
          </a:ln>
        </p:spPr>
      </p:pic>
      <p:pic>
        <p:nvPicPr>
          <p:cNvPr id="253" name="Google Shape;253;p5"/>
          <p:cNvPicPr preferRelativeResize="0"/>
          <p:nvPr/>
        </p:nvPicPr>
        <p:blipFill rotWithShape="1">
          <a:blip r:embed="rId7">
            <a:alphaModFix/>
          </a:blip>
          <a:srcRect b="11553" l="-3993" r="0" t="7710"/>
          <a:stretch/>
        </p:blipFill>
        <p:spPr>
          <a:xfrm rot="3">
            <a:off x="1234748" y="4419027"/>
            <a:ext cx="2715929" cy="158136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8" name="Shape 258"/>
        <p:cNvGrpSpPr/>
        <p:nvPr/>
      </p:nvGrpSpPr>
      <p:grpSpPr>
        <a:xfrm>
          <a:off x="0" y="0"/>
          <a:ext cx="0" cy="0"/>
          <a:chOff x="0" y="0"/>
          <a:chExt cx="0" cy="0"/>
        </a:xfrm>
      </p:grpSpPr>
      <p:pic>
        <p:nvPicPr>
          <p:cNvPr descr="A picture containing food&#10;&#10;Description automatically generated" id="259" name="Google Shape;259;g726761eee7_4_60"/>
          <p:cNvPicPr preferRelativeResize="0"/>
          <p:nvPr/>
        </p:nvPicPr>
        <p:blipFill rotWithShape="1">
          <a:blip r:embed="rId3">
            <a:alphaModFix/>
          </a:blip>
          <a:srcRect b="0" l="0" r="0" t="0"/>
          <a:stretch/>
        </p:blipFill>
        <p:spPr>
          <a:xfrm>
            <a:off x="364095" y="1365530"/>
            <a:ext cx="5485352" cy="4384127"/>
          </a:xfrm>
          <a:prstGeom prst="rect">
            <a:avLst/>
          </a:prstGeom>
          <a:noFill/>
          <a:ln>
            <a:noFill/>
          </a:ln>
        </p:spPr>
      </p:pic>
      <p:sp>
        <p:nvSpPr>
          <p:cNvPr id="260" name="Google Shape;260;g726761eee7_4_60"/>
          <p:cNvSpPr txBox="1"/>
          <p:nvPr>
            <p:ph idx="1" type="subTitle"/>
          </p:nvPr>
        </p:nvSpPr>
        <p:spPr>
          <a:xfrm>
            <a:off x="5820163" y="2673404"/>
            <a:ext cx="8534400" cy="113054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1700"/>
              <a:buNone/>
            </a:pPr>
            <a:r>
              <a:rPr b="1" lang="en-US" sz="1700">
                <a:solidFill>
                  <a:schemeClr val="accent1"/>
                </a:solidFill>
                <a:latin typeface="Avenir"/>
                <a:ea typeface="Avenir"/>
                <a:cs typeface="Avenir"/>
                <a:sym typeface="Avenir"/>
              </a:rPr>
              <a:t>Rev. Héctor J. Hernández, </a:t>
            </a:r>
            <a:r>
              <a:rPr b="1" lang="en-US" sz="1400">
                <a:solidFill>
                  <a:schemeClr val="accent1"/>
                </a:solidFill>
                <a:latin typeface="Avenir"/>
                <a:ea typeface="Avenir"/>
                <a:cs typeface="Avenir"/>
                <a:sym typeface="Avenir"/>
              </a:rPr>
              <a:t>M.Div.,MAMFT </a:t>
            </a:r>
            <a:endParaRPr/>
          </a:p>
          <a:p>
            <a:pPr indent="0" lvl="0" marL="0" rtl="0" algn="l">
              <a:lnSpc>
                <a:spcPct val="100000"/>
              </a:lnSpc>
              <a:spcBef>
                <a:spcPts val="1400"/>
              </a:spcBef>
              <a:spcAft>
                <a:spcPts val="0"/>
              </a:spcAft>
              <a:buClr>
                <a:srgbClr val="8F908F"/>
              </a:buClr>
              <a:buSzPts val="1400"/>
              <a:buNone/>
            </a:pPr>
            <a:r>
              <a:rPr b="1" lang="en-US" sz="1400">
                <a:latin typeface="Avenir"/>
                <a:ea typeface="Avenir"/>
                <a:cs typeface="Avenir"/>
                <a:sym typeface="Avenir"/>
              </a:rPr>
              <a:t> </a:t>
            </a:r>
            <a:endParaRPr/>
          </a:p>
          <a:p>
            <a:pPr indent="0" lvl="0" marL="0" rtl="0" algn="l">
              <a:lnSpc>
                <a:spcPct val="100000"/>
              </a:lnSpc>
              <a:spcBef>
                <a:spcPts val="1400"/>
              </a:spcBef>
              <a:spcAft>
                <a:spcPts val="0"/>
              </a:spcAft>
              <a:buClr>
                <a:srgbClr val="8F908F"/>
              </a:buClr>
              <a:buSzPts val="1400"/>
              <a:buNone/>
            </a:pPr>
            <a:r>
              <a:t/>
            </a:r>
            <a:endParaRPr b="1" sz="1400">
              <a:latin typeface="Avenir"/>
              <a:ea typeface="Avenir"/>
              <a:cs typeface="Avenir"/>
              <a:sym typeface="Avenir"/>
            </a:endParaRPr>
          </a:p>
        </p:txBody>
      </p:sp>
      <p:pic>
        <p:nvPicPr>
          <p:cNvPr descr="nba_cmyk_v_tagline.eps" id="261" name="Google Shape;261;g726761eee7_4_60"/>
          <p:cNvPicPr preferRelativeResize="0"/>
          <p:nvPr/>
        </p:nvPicPr>
        <p:blipFill rotWithShape="1">
          <a:blip r:embed="rId4">
            <a:alphaModFix/>
          </a:blip>
          <a:srcRect b="0" l="0" r="0" t="0"/>
          <a:stretch/>
        </p:blipFill>
        <p:spPr>
          <a:xfrm>
            <a:off x="7357731" y="4589930"/>
            <a:ext cx="4390790" cy="1992828"/>
          </a:xfrm>
          <a:prstGeom prst="rect">
            <a:avLst/>
          </a:prstGeom>
          <a:noFill/>
          <a:ln>
            <a:noFill/>
          </a:ln>
        </p:spPr>
      </p:pic>
      <p:sp>
        <p:nvSpPr>
          <p:cNvPr id="262" name="Google Shape;262;g726761eee7_4_60"/>
          <p:cNvSpPr/>
          <p:nvPr/>
        </p:nvSpPr>
        <p:spPr>
          <a:xfrm>
            <a:off x="5820163" y="4011003"/>
            <a:ext cx="8233269" cy="541174"/>
          </a:xfrm>
          <a:prstGeom prst="rect">
            <a:avLst/>
          </a:prstGeom>
          <a:noFill/>
          <a:ln>
            <a:noFill/>
          </a:ln>
        </p:spPr>
        <p:txBody>
          <a:bodyPr anchorCtr="0" anchor="t" bIns="45700" lIns="91425" spcFirstLastPara="1" rIns="91425" wrap="square" tIns="45700">
            <a:noAutofit/>
          </a:bodyPr>
          <a:lstStyle/>
          <a:p>
            <a:pPr indent="0" lvl="0" marL="0" marR="0" rtl="0" algn="l">
              <a:lnSpc>
                <a:spcPct val="94117"/>
              </a:lnSpc>
              <a:spcBef>
                <a:spcPts val="0"/>
              </a:spcBef>
              <a:spcAft>
                <a:spcPts val="0"/>
              </a:spcAft>
              <a:buClr>
                <a:srgbClr val="000000"/>
              </a:buClr>
              <a:buSzPts val="1700"/>
              <a:buFont typeface="Arial"/>
              <a:buNone/>
            </a:pPr>
            <a:r>
              <a:rPr b="1" i="0" lang="en-US" sz="1700" u="none" cap="none" strike="noStrike">
                <a:solidFill>
                  <a:schemeClr val="accent1"/>
                </a:solidFill>
                <a:latin typeface="Avenir"/>
                <a:ea typeface="Avenir"/>
                <a:cs typeface="Avenir"/>
                <a:sym typeface="Avenir"/>
              </a:rPr>
              <a:t>Rev. Bere Gil Soto, </a:t>
            </a:r>
            <a:r>
              <a:rPr b="1" i="0" lang="en-US" sz="1400" u="none" cap="none" strike="noStrike">
                <a:solidFill>
                  <a:schemeClr val="accent1"/>
                </a:solidFill>
                <a:latin typeface="Avenir"/>
                <a:ea typeface="Avenir"/>
                <a:cs typeface="Avenir"/>
                <a:sym typeface="Avenir"/>
              </a:rPr>
              <a:t>M.Div.,MAMFT</a:t>
            </a:r>
            <a:endParaRPr b="0" i="0" sz="1400" u="none" cap="none" strike="noStrike">
              <a:solidFill>
                <a:srgbClr val="000000"/>
              </a:solidFill>
              <a:latin typeface="Arial"/>
              <a:ea typeface="Arial"/>
              <a:cs typeface="Arial"/>
              <a:sym typeface="Arial"/>
            </a:endParaRPr>
          </a:p>
          <a:p>
            <a:pPr indent="0" lvl="0" marL="0" marR="0" rtl="0" algn="l">
              <a:lnSpc>
                <a:spcPct val="80000"/>
              </a:lnSpc>
              <a:spcBef>
                <a:spcPts val="100"/>
              </a:spcBef>
              <a:spcAft>
                <a:spcPts val="0"/>
              </a:spcAft>
              <a:buClr>
                <a:srgbClr val="000000"/>
              </a:buClr>
              <a:buSzPts val="2000"/>
              <a:buFont typeface="Arial"/>
              <a:buNone/>
            </a:pPr>
            <a:r>
              <a:t/>
            </a:r>
            <a:endParaRPr b="1" i="0" sz="2000" u="none" cap="none" strike="noStrike">
              <a:solidFill>
                <a:schemeClr val="accent1"/>
              </a:solidFill>
              <a:latin typeface="Avenir"/>
              <a:ea typeface="Avenir"/>
              <a:cs typeface="Avenir"/>
              <a:sym typeface="Avenir"/>
            </a:endParaRPr>
          </a:p>
        </p:txBody>
      </p:sp>
      <p:pic>
        <p:nvPicPr>
          <p:cNvPr id="263" name="Google Shape;263;g726761eee7_4_60"/>
          <p:cNvPicPr preferRelativeResize="0"/>
          <p:nvPr/>
        </p:nvPicPr>
        <p:blipFill rotWithShape="1">
          <a:blip r:embed="rId5">
            <a:alphaModFix/>
          </a:blip>
          <a:srcRect b="0" l="0" r="0" t="0"/>
          <a:stretch/>
        </p:blipFill>
        <p:spPr>
          <a:xfrm>
            <a:off x="10216222" y="2343944"/>
            <a:ext cx="990600" cy="1130300"/>
          </a:xfrm>
          <a:prstGeom prst="rect">
            <a:avLst/>
          </a:prstGeom>
          <a:noFill/>
          <a:ln>
            <a:noFill/>
          </a:ln>
        </p:spPr>
      </p:pic>
      <p:sp>
        <p:nvSpPr>
          <p:cNvPr id="264" name="Google Shape;264;g726761eee7_4_60"/>
          <p:cNvSpPr txBox="1"/>
          <p:nvPr>
            <p:ph type="ctrTitle"/>
          </p:nvPr>
        </p:nvSpPr>
        <p:spPr>
          <a:xfrm>
            <a:off x="698542" y="767772"/>
            <a:ext cx="10177669" cy="833756"/>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accent1"/>
              </a:buClr>
              <a:buSzPts val="4400"/>
              <a:buFont typeface="Avenir"/>
              <a:buNone/>
            </a:pPr>
            <a:r>
              <a:rPr b="1" lang="en-US" sz="4400">
                <a:latin typeface="Avenir"/>
                <a:ea typeface="Avenir"/>
                <a:cs typeface="Avenir"/>
                <a:sym typeface="Avenir"/>
              </a:rPr>
              <a:t>Mental &amp; Spiritual Grounding</a:t>
            </a:r>
            <a:br>
              <a:rPr b="1" lang="en-US" sz="4400">
                <a:latin typeface="Avenir"/>
                <a:ea typeface="Avenir"/>
                <a:cs typeface="Avenir"/>
                <a:sym typeface="Avenir"/>
              </a:rPr>
            </a:br>
            <a:endParaRPr b="1" sz="2800">
              <a:latin typeface="Avenir"/>
              <a:ea typeface="Avenir"/>
              <a:cs typeface="Avenir"/>
              <a:sym typeface="Avenir"/>
            </a:endParaRPr>
          </a:p>
        </p:txBody>
      </p:sp>
      <p:sp>
        <p:nvSpPr>
          <p:cNvPr id="265" name="Google Shape;265;g726761eee7_4_60"/>
          <p:cNvSpPr/>
          <p:nvPr/>
        </p:nvSpPr>
        <p:spPr>
          <a:xfrm>
            <a:off x="5820163" y="4310102"/>
            <a:ext cx="2660985" cy="27699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rgbClr val="8F908F"/>
                </a:solidFill>
                <a:latin typeface="Avenir"/>
                <a:ea typeface="Avenir"/>
                <a:cs typeface="Avenir"/>
                <a:sym typeface="Avenir"/>
              </a:rPr>
              <a:t>Pastora iglesia Hermandad Cristiana</a:t>
            </a:r>
            <a:endParaRPr b="0" i="0" sz="1400" u="none" cap="none" strike="noStrike">
              <a:solidFill>
                <a:srgbClr val="000000"/>
              </a:solidFill>
              <a:latin typeface="Arial"/>
              <a:ea typeface="Arial"/>
              <a:cs typeface="Arial"/>
              <a:sym typeface="Arial"/>
            </a:endParaRPr>
          </a:p>
        </p:txBody>
      </p:sp>
      <p:sp>
        <p:nvSpPr>
          <p:cNvPr id="266" name="Google Shape;266;g726761eee7_4_60"/>
          <p:cNvSpPr/>
          <p:nvPr/>
        </p:nvSpPr>
        <p:spPr>
          <a:xfrm>
            <a:off x="5849447" y="2969332"/>
            <a:ext cx="6096000" cy="50783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500"/>
              <a:buFont typeface="Arial"/>
              <a:buNone/>
            </a:pPr>
            <a:r>
              <a:rPr b="1" i="0" lang="en-US" sz="1500" u="none" cap="none" strike="noStrike">
                <a:solidFill>
                  <a:srgbClr val="8F908F"/>
                </a:solidFill>
                <a:latin typeface="Avenir"/>
                <a:ea typeface="Avenir"/>
                <a:cs typeface="Avenir"/>
                <a:sym typeface="Avenir"/>
              </a:rPr>
              <a:t>Connect Coordinator / Coordinador de Enlaces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rgbClr val="8F908F"/>
                </a:solidFill>
                <a:latin typeface="Avenir"/>
                <a:ea typeface="Avenir"/>
                <a:cs typeface="Avenir"/>
                <a:sym typeface="Avenir"/>
              </a:rPr>
              <a:t>Mental Health and Wellness Initiative</a:t>
            </a:r>
            <a:endParaRPr b="0" i="0" sz="1400" u="none" cap="none" strike="noStrike">
              <a:solidFill>
                <a:srgbClr val="000000"/>
              </a:solidFill>
              <a:latin typeface="Arial"/>
              <a:ea typeface="Arial"/>
              <a:cs typeface="Arial"/>
              <a:sym typeface="Arial"/>
            </a:endParaRPr>
          </a:p>
        </p:txBody>
      </p:sp>
      <p:pic>
        <p:nvPicPr>
          <p:cNvPr descr="Chapel (Rev. Bere Gil Soto - CTS Alum Preaching) - Christian ..." id="267" name="Google Shape;267;g726761eee7_4_60"/>
          <p:cNvPicPr preferRelativeResize="0"/>
          <p:nvPr/>
        </p:nvPicPr>
        <p:blipFill rotWithShape="1">
          <a:blip r:embed="rId6">
            <a:alphaModFix/>
          </a:blip>
          <a:srcRect b="0" l="41027" r="0" t="0"/>
          <a:stretch/>
        </p:blipFill>
        <p:spPr>
          <a:xfrm>
            <a:off x="10216222" y="3557594"/>
            <a:ext cx="990600" cy="1119834"/>
          </a:xfrm>
          <a:prstGeom prst="rect">
            <a:avLst/>
          </a:prstGeom>
          <a:noFill/>
          <a:ln>
            <a:noFill/>
          </a:ln>
        </p:spPr>
      </p:pic>
      <p:sp>
        <p:nvSpPr>
          <p:cNvPr id="268" name="Google Shape;268;g726761eee7_4_60"/>
          <p:cNvSpPr/>
          <p:nvPr/>
        </p:nvSpPr>
        <p:spPr>
          <a:xfrm>
            <a:off x="8921439" y="6264361"/>
            <a:ext cx="2501967"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venir"/>
                <a:ea typeface="Avenir"/>
                <a:cs typeface="Avenir"/>
                <a:sym typeface="Avenir"/>
              </a:rPr>
              <a:t>www.NBAcares.org  </a:t>
            </a:r>
            <a:endParaRPr b="1" i="0" sz="1800" u="none" cap="none" strike="noStrike">
              <a:solidFill>
                <a:schemeClr val="dk1"/>
              </a:solidFill>
              <a:latin typeface="Avenir"/>
              <a:ea typeface="Avenir"/>
              <a:cs typeface="Avenir"/>
              <a:sym typeface="Aveni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3" name="Shape 273"/>
        <p:cNvGrpSpPr/>
        <p:nvPr/>
      </p:nvGrpSpPr>
      <p:grpSpPr>
        <a:xfrm>
          <a:off x="0" y="0"/>
          <a:ext cx="0" cy="0"/>
          <a:chOff x="0" y="0"/>
          <a:chExt cx="0" cy="0"/>
        </a:xfrm>
      </p:grpSpPr>
      <p:sp>
        <p:nvSpPr>
          <p:cNvPr id="274" name="Google Shape;274;g726761eee7_4_75"/>
          <p:cNvSpPr txBox="1"/>
          <p:nvPr>
            <p:ph type="title"/>
          </p:nvPr>
        </p:nvSpPr>
        <p:spPr>
          <a:xfrm>
            <a:off x="609601" y="538197"/>
            <a:ext cx="10614648" cy="11430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Arial"/>
              <a:buNone/>
            </a:pPr>
            <a:r>
              <a:rPr lang="en-US" sz="3600"/>
              <a:t>Supreme Court’s announcement on Deferred Action for Childhood Arrival (DACA) program. </a:t>
            </a:r>
            <a:endParaRPr/>
          </a:p>
        </p:txBody>
      </p:sp>
      <p:sp>
        <p:nvSpPr>
          <p:cNvPr id="275" name="Google Shape;275;g726761eee7_4_75"/>
          <p:cNvSpPr txBox="1"/>
          <p:nvPr>
            <p:ph idx="1" type="body"/>
          </p:nvPr>
        </p:nvSpPr>
        <p:spPr>
          <a:xfrm>
            <a:off x="609165" y="2266278"/>
            <a:ext cx="10615084" cy="4805362"/>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2"/>
              </a:buClr>
              <a:buSzPts val="3200"/>
              <a:buNone/>
            </a:pPr>
            <a:r>
              <a:rPr lang="en-US" sz="3200"/>
              <a:t>Let's understand the outcome of this decision as :</a:t>
            </a:r>
            <a:endParaRPr/>
          </a:p>
          <a:p>
            <a:pPr indent="0" lvl="0" marL="0" rtl="0" algn="l">
              <a:lnSpc>
                <a:spcPct val="100000"/>
              </a:lnSpc>
              <a:spcBef>
                <a:spcPts val="1400"/>
              </a:spcBef>
              <a:spcAft>
                <a:spcPts val="0"/>
              </a:spcAft>
              <a:buClr>
                <a:schemeClr val="dk2"/>
              </a:buClr>
              <a:buSzPts val="3200"/>
              <a:buNone/>
            </a:pPr>
            <a:r>
              <a:rPr i="1" lang="en-US" sz="3200"/>
              <a:t>﻿</a:t>
            </a:r>
            <a:r>
              <a:rPr i="1" lang="en-US" sz="3200">
                <a:solidFill>
                  <a:schemeClr val="accent4"/>
                </a:solidFill>
              </a:rPr>
              <a:t>Humancaused </a:t>
            </a:r>
            <a:r>
              <a:rPr lang="en-US" sz="3200">
                <a:solidFill>
                  <a:schemeClr val="accent4"/>
                </a:solidFill>
              </a:rPr>
              <a:t>intentional disaster*</a:t>
            </a:r>
            <a:endParaRPr/>
          </a:p>
          <a:p>
            <a:pPr indent="0" lvl="0" marL="0" rtl="0" algn="l">
              <a:lnSpc>
                <a:spcPct val="80000"/>
              </a:lnSpc>
              <a:spcBef>
                <a:spcPts val="1400"/>
              </a:spcBef>
              <a:spcAft>
                <a:spcPts val="0"/>
              </a:spcAft>
              <a:buClr>
                <a:schemeClr val="dk2"/>
              </a:buClr>
              <a:buSzPts val="4000"/>
              <a:buNone/>
            </a:pPr>
            <a:r>
              <a:t/>
            </a:r>
            <a:endParaRPr sz="4000">
              <a:solidFill>
                <a:schemeClr val="accent4"/>
              </a:solidFill>
            </a:endParaRPr>
          </a:p>
          <a:p>
            <a:pPr indent="0" lvl="0" marL="0" rtl="0" algn="l">
              <a:lnSpc>
                <a:spcPct val="106666"/>
              </a:lnSpc>
              <a:spcBef>
                <a:spcPts val="1400"/>
              </a:spcBef>
              <a:spcAft>
                <a:spcPts val="0"/>
              </a:spcAft>
              <a:buClr>
                <a:schemeClr val="dk2"/>
              </a:buClr>
              <a:buSzPts val="3000"/>
              <a:buNone/>
            </a:pPr>
            <a:r>
              <a:t/>
            </a:r>
            <a:endParaRPr>
              <a:solidFill>
                <a:schemeClr val="accent4"/>
              </a:solidFill>
            </a:endParaRPr>
          </a:p>
          <a:p>
            <a:pPr indent="0" lvl="0" marL="0" rtl="0" algn="l">
              <a:lnSpc>
                <a:spcPct val="106666"/>
              </a:lnSpc>
              <a:spcBef>
                <a:spcPts val="1400"/>
              </a:spcBef>
              <a:spcAft>
                <a:spcPts val="0"/>
              </a:spcAft>
              <a:buClr>
                <a:schemeClr val="dk2"/>
              </a:buClr>
              <a:buSzPts val="3000"/>
              <a:buNone/>
            </a:pPr>
            <a:r>
              <a:t/>
            </a:r>
            <a:endParaRPr/>
          </a:p>
          <a:p>
            <a:pPr indent="0" lvl="0" marL="0" rtl="0" algn="l">
              <a:lnSpc>
                <a:spcPct val="106666"/>
              </a:lnSpc>
              <a:spcBef>
                <a:spcPts val="1400"/>
              </a:spcBef>
              <a:spcAft>
                <a:spcPts val="0"/>
              </a:spcAft>
              <a:buClr>
                <a:schemeClr val="dk2"/>
              </a:buClr>
              <a:buSzPts val="3000"/>
              <a:buNone/>
            </a:pPr>
            <a:r>
              <a:rPr lang="en-US"/>
              <a:t> </a:t>
            </a:r>
            <a:endParaRPr/>
          </a:p>
          <a:p>
            <a:pPr indent="0" lvl="0" marL="0" rtl="0" algn="l">
              <a:lnSpc>
                <a:spcPct val="106666"/>
              </a:lnSpc>
              <a:spcBef>
                <a:spcPts val="1400"/>
              </a:spcBef>
              <a:spcAft>
                <a:spcPts val="0"/>
              </a:spcAft>
              <a:buClr>
                <a:schemeClr val="dk2"/>
              </a:buClr>
              <a:buSzPts val="3000"/>
              <a:buNone/>
            </a:pPr>
            <a:r>
              <a:t/>
            </a:r>
            <a:endParaRPr/>
          </a:p>
        </p:txBody>
      </p:sp>
      <p:sp>
        <p:nvSpPr>
          <p:cNvPr id="276" name="Google Shape;276;g726761eee7_4_75"/>
          <p:cNvSpPr/>
          <p:nvPr/>
        </p:nvSpPr>
        <p:spPr>
          <a:xfrm>
            <a:off x="609601" y="6440100"/>
            <a:ext cx="10223714" cy="27699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 Disaster Spiritual Care, 2nd Edition: Practical Clergy Responses to Community, Regional and National Tragedy (p. xvii). Turner Publishing Company. Kindle Edition.</a:t>
            </a:r>
            <a:endParaRPr b="0" i="0" sz="1400" u="none" cap="none" strike="noStrike">
              <a:solidFill>
                <a:srgbClr val="000000"/>
              </a:solidFill>
              <a:latin typeface="Arial"/>
              <a:ea typeface="Arial"/>
              <a:cs typeface="Arial"/>
              <a:sym typeface="Arial"/>
            </a:endParaRPr>
          </a:p>
        </p:txBody>
      </p:sp>
      <p:sp>
        <p:nvSpPr>
          <p:cNvPr id="277" name="Google Shape;277;g726761eee7_4_75"/>
          <p:cNvSpPr/>
          <p:nvPr/>
        </p:nvSpPr>
        <p:spPr>
          <a:xfrm>
            <a:off x="609165" y="3868740"/>
            <a:ext cx="10363635" cy="80021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venir"/>
                <a:ea typeface="Avenir"/>
                <a:cs typeface="Avenir"/>
                <a:sym typeface="Avenir"/>
              </a:rPr>
              <a:t>“When disasters arrived, it means the end of normalcy”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Avenir"/>
              <a:ea typeface="Avenir"/>
              <a:cs typeface="Avenir"/>
              <a:sym typeface="Avenir"/>
            </a:endParaRPr>
          </a:p>
        </p:txBody>
      </p:sp>
      <p:sp>
        <p:nvSpPr>
          <p:cNvPr id="278" name="Google Shape;278;g726761eee7_4_75"/>
          <p:cNvSpPr/>
          <p:nvPr/>
        </p:nvSpPr>
        <p:spPr>
          <a:xfrm>
            <a:off x="1693332" y="4838541"/>
            <a:ext cx="7586133" cy="830997"/>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Avenir"/>
                <a:ea typeface="Avenir"/>
                <a:cs typeface="Avenir"/>
                <a:sym typeface="Avenir"/>
              </a:rPr>
              <a:t>"The loss of normal swallows us all."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Avenir"/>
                <a:ea typeface="Avenir"/>
                <a:cs typeface="Avenir"/>
                <a:sym typeface="Avenir"/>
              </a:rPr>
              <a:t>-Brene Brown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3" name="Shape 283"/>
        <p:cNvGrpSpPr/>
        <p:nvPr/>
      </p:nvGrpSpPr>
      <p:grpSpPr>
        <a:xfrm>
          <a:off x="0" y="0"/>
          <a:ext cx="0" cy="0"/>
          <a:chOff x="0" y="0"/>
          <a:chExt cx="0" cy="0"/>
        </a:xfrm>
      </p:grpSpPr>
      <p:pic>
        <p:nvPicPr>
          <p:cNvPr descr="A close up of a map&#10;&#10;Description automatically generated" id="284" name="Google Shape;284;g726761eee7_4_84"/>
          <p:cNvPicPr preferRelativeResize="0"/>
          <p:nvPr/>
        </p:nvPicPr>
        <p:blipFill rotWithShape="1">
          <a:blip r:embed="rId3">
            <a:alphaModFix/>
          </a:blip>
          <a:srcRect b="0" l="0" r="0" t="0"/>
          <a:stretch/>
        </p:blipFill>
        <p:spPr>
          <a:xfrm>
            <a:off x="967751" y="140901"/>
            <a:ext cx="9497049" cy="6873555"/>
          </a:xfrm>
          <a:prstGeom prst="rect">
            <a:avLst/>
          </a:prstGeom>
          <a:noFill/>
          <a:ln>
            <a:noFill/>
          </a:ln>
        </p:spPr>
      </p:pic>
      <p:sp>
        <p:nvSpPr>
          <p:cNvPr id="285" name="Google Shape;285;g726761eee7_4_84"/>
          <p:cNvSpPr/>
          <p:nvPr/>
        </p:nvSpPr>
        <p:spPr>
          <a:xfrm>
            <a:off x="609601" y="6581001"/>
            <a:ext cx="10223714" cy="27699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 Disaster Spiritual Care, 2nd Edition: Practical Clergy Responses to Community, Regional and National Tragedy (p. xvii). Turner Publishing Company. Kindle Edition.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0" name="Shape 290"/>
        <p:cNvGrpSpPr/>
        <p:nvPr/>
      </p:nvGrpSpPr>
      <p:grpSpPr>
        <a:xfrm>
          <a:off x="0" y="0"/>
          <a:ext cx="0" cy="0"/>
          <a:chOff x="0" y="0"/>
          <a:chExt cx="0" cy="0"/>
        </a:xfrm>
      </p:grpSpPr>
      <p:sp>
        <p:nvSpPr>
          <p:cNvPr id="291" name="Google Shape;291;g726761eee7_4_90"/>
          <p:cNvSpPr txBox="1"/>
          <p:nvPr>
            <p:ph type="title"/>
          </p:nvPr>
        </p:nvSpPr>
        <p:spPr>
          <a:xfrm>
            <a:off x="389467" y="1208316"/>
            <a:ext cx="10436437" cy="1516408"/>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accent4"/>
              </a:buClr>
              <a:buSzPts val="2800"/>
              <a:buFont typeface="Avenir"/>
              <a:buNone/>
            </a:pPr>
            <a:r>
              <a:rPr b="1" lang="en-US" sz="2800">
                <a:solidFill>
                  <a:schemeClr val="accent4"/>
                </a:solidFill>
                <a:latin typeface="Avenir"/>
                <a:ea typeface="Avenir"/>
                <a:cs typeface="Avenir"/>
                <a:sym typeface="Avenir"/>
              </a:rPr>
              <a:t>This type of events (disaster) is not one that follows natural rhythms of things; this will take time to:</a:t>
            </a:r>
            <a:br>
              <a:rPr b="1" lang="en-US" sz="2800">
                <a:solidFill>
                  <a:schemeClr val="accent4"/>
                </a:solidFill>
                <a:latin typeface="Avenir"/>
                <a:ea typeface="Avenir"/>
                <a:cs typeface="Avenir"/>
                <a:sym typeface="Avenir"/>
              </a:rPr>
            </a:br>
            <a:br>
              <a:rPr b="1" lang="en-US" sz="2800">
                <a:solidFill>
                  <a:schemeClr val="accent4"/>
                </a:solidFill>
                <a:latin typeface="Avenir"/>
                <a:ea typeface="Avenir"/>
                <a:cs typeface="Avenir"/>
                <a:sym typeface="Avenir"/>
              </a:rPr>
            </a:br>
            <a:br>
              <a:rPr b="1" lang="en-US" sz="2800">
                <a:solidFill>
                  <a:schemeClr val="accent4"/>
                </a:solidFill>
                <a:latin typeface="Avenir"/>
                <a:ea typeface="Avenir"/>
                <a:cs typeface="Avenir"/>
                <a:sym typeface="Avenir"/>
              </a:rPr>
            </a:br>
            <a:br>
              <a:rPr b="1" lang="en-US" sz="2800">
                <a:solidFill>
                  <a:schemeClr val="accent4"/>
                </a:solidFill>
                <a:latin typeface="Avenir"/>
                <a:ea typeface="Avenir"/>
                <a:cs typeface="Avenir"/>
                <a:sym typeface="Avenir"/>
              </a:rPr>
            </a:br>
            <a:endParaRPr b="1" sz="2800">
              <a:solidFill>
                <a:schemeClr val="accent4"/>
              </a:solidFill>
              <a:latin typeface="Avenir"/>
              <a:ea typeface="Avenir"/>
              <a:cs typeface="Avenir"/>
              <a:sym typeface="Avenir"/>
            </a:endParaRPr>
          </a:p>
        </p:txBody>
      </p:sp>
      <p:sp>
        <p:nvSpPr>
          <p:cNvPr id="292" name="Google Shape;292;g726761eee7_4_90"/>
          <p:cNvSpPr/>
          <p:nvPr/>
        </p:nvSpPr>
        <p:spPr>
          <a:xfrm>
            <a:off x="389467" y="1867974"/>
            <a:ext cx="5875866" cy="3416320"/>
          </a:xfrm>
          <a:prstGeom prst="rect">
            <a:avLst/>
          </a:prstGeom>
          <a:noFill/>
          <a:ln>
            <a:noFill/>
          </a:ln>
        </p:spPr>
        <p:txBody>
          <a:bodyPr anchorCtr="0" anchor="t" bIns="45700" lIns="91425" spcFirstLastPara="1" rIns="91425" wrap="square" tIns="45700">
            <a:noAutofit/>
          </a:bodyPr>
          <a:lstStyle/>
          <a:p>
            <a:pPr indent="-457200" lvl="0" marL="457200" marR="0" rtl="0" algn="l">
              <a:lnSpc>
                <a:spcPct val="100000"/>
              </a:lnSpc>
              <a:spcBef>
                <a:spcPts val="0"/>
              </a:spcBef>
              <a:spcAft>
                <a:spcPts val="0"/>
              </a:spcAft>
              <a:buClr>
                <a:srgbClr val="4898A9"/>
              </a:buClr>
              <a:buSzPts val="2400"/>
              <a:buFont typeface="Calibri"/>
              <a:buAutoNum type="arabicPeriod"/>
            </a:pPr>
            <a:r>
              <a:rPr b="1" i="0" lang="en-US" sz="2400" u="none" cap="none" strike="noStrike">
                <a:solidFill>
                  <a:srgbClr val="4898A9"/>
                </a:solidFill>
                <a:latin typeface="Avenir"/>
                <a:ea typeface="Avenir"/>
                <a:cs typeface="Avenir"/>
                <a:sym typeface="Avenir"/>
              </a:rPr>
              <a:t>Assimilate the scope of this event</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4898A9"/>
              </a:buClr>
              <a:buSzPts val="2400"/>
              <a:buFont typeface="Calibri"/>
              <a:buAutoNum type="arabicPeriod"/>
            </a:pPr>
            <a:r>
              <a:rPr b="1" i="0" lang="en-US" sz="2400" u="none" cap="none" strike="noStrike">
                <a:solidFill>
                  <a:srgbClr val="4898A9"/>
                </a:solidFill>
                <a:latin typeface="Avenir"/>
                <a:ea typeface="Avenir"/>
                <a:cs typeface="Avenir"/>
                <a:sym typeface="Avenir"/>
              </a:rPr>
              <a:t>Process the repercussions, losses, and overall consequences </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4898A9"/>
              </a:buClr>
              <a:buSzPts val="2400"/>
              <a:buFont typeface="Calibri"/>
              <a:buAutoNum type="arabicPeriod"/>
            </a:pPr>
            <a:r>
              <a:rPr b="1" i="0" lang="en-US" sz="2400" u="none" cap="none" strike="noStrike">
                <a:solidFill>
                  <a:srgbClr val="4898A9"/>
                </a:solidFill>
                <a:latin typeface="Avenir"/>
                <a:ea typeface="Avenir"/>
                <a:cs typeface="Avenir"/>
                <a:sym typeface="Avenir"/>
              </a:rPr>
              <a:t>Move to a position to imagine (contemplation), some actions (possible plan).   </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4898A9"/>
              </a:buClr>
              <a:buSzPts val="2400"/>
              <a:buFont typeface="Calibri"/>
              <a:buAutoNum type="arabicPeriod"/>
            </a:pPr>
            <a:r>
              <a:rPr b="1" i="0" lang="en-US" sz="2400" u="none" cap="none" strike="noStrike">
                <a:solidFill>
                  <a:srgbClr val="4898A9"/>
                </a:solidFill>
                <a:latin typeface="Avenir"/>
                <a:ea typeface="Avenir"/>
                <a:cs typeface="Avenir"/>
                <a:sym typeface="Avenir"/>
              </a:rPr>
              <a:t>Begin to act according to the plan</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4898A9"/>
              </a:buClr>
              <a:buSzPts val="2400"/>
              <a:buFont typeface="Calibri"/>
              <a:buAutoNum type="arabicPeriod"/>
            </a:pPr>
            <a:r>
              <a:rPr b="1" i="0" lang="en-US" sz="2400" u="none" cap="none" strike="noStrike">
                <a:solidFill>
                  <a:srgbClr val="4898A9"/>
                </a:solidFill>
                <a:latin typeface="Avenir"/>
                <a:ea typeface="Avenir"/>
                <a:cs typeface="Avenir"/>
                <a:sym typeface="Avenir"/>
              </a:rPr>
              <a:t>Adapt the plan (embrace the process)</a:t>
            </a:r>
            <a:endParaRPr b="0" i="0" sz="1800" u="none" cap="none" strike="noStrike">
              <a:solidFill>
                <a:schemeClr val="dk1"/>
              </a:solidFill>
              <a:latin typeface="Calibri"/>
              <a:ea typeface="Calibri"/>
              <a:cs typeface="Calibri"/>
              <a:sym typeface="Calibri"/>
            </a:endParaRPr>
          </a:p>
        </p:txBody>
      </p:sp>
      <p:pic>
        <p:nvPicPr>
          <p:cNvPr descr="A close up of a sign&#10;&#10;Description automatically generated" id="293" name="Google Shape;293;g726761eee7_4_90"/>
          <p:cNvPicPr preferRelativeResize="0"/>
          <p:nvPr/>
        </p:nvPicPr>
        <p:blipFill rotWithShape="1">
          <a:blip r:embed="rId3">
            <a:alphaModFix/>
          </a:blip>
          <a:srcRect b="0" l="0" r="0" t="0"/>
          <a:stretch/>
        </p:blipFill>
        <p:spPr>
          <a:xfrm>
            <a:off x="6265333" y="1573706"/>
            <a:ext cx="5118100" cy="4394200"/>
          </a:xfrm>
          <a:prstGeom prst="rect">
            <a:avLst/>
          </a:prstGeom>
          <a:noFill/>
          <a:ln>
            <a:noFill/>
          </a:ln>
        </p:spPr>
      </p:pic>
      <p:sp>
        <p:nvSpPr>
          <p:cNvPr id="294" name="Google Shape;294;g726761eee7_4_90"/>
          <p:cNvSpPr/>
          <p:nvPr/>
        </p:nvSpPr>
        <p:spPr>
          <a:xfrm>
            <a:off x="491067" y="5557099"/>
            <a:ext cx="6383865" cy="92333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accent1"/>
                </a:solidFill>
                <a:latin typeface="Avenir"/>
                <a:ea typeface="Avenir"/>
                <a:cs typeface="Avenir"/>
                <a:sym typeface="Avenir"/>
              </a:rPr>
              <a:t>We need to be able to </a:t>
            </a:r>
            <a:r>
              <a:rPr b="1" i="0" lang="en-US" sz="1800" u="none" cap="none" strike="noStrike">
                <a:solidFill>
                  <a:schemeClr val="accent4"/>
                </a:solidFill>
                <a:latin typeface="Avenir"/>
                <a:ea typeface="Avenir"/>
                <a:cs typeface="Avenir"/>
                <a:sym typeface="Avenir"/>
              </a:rPr>
              <a:t>“create a new normal and grief the loss of normal at the same time." </a:t>
            </a:r>
            <a:br>
              <a:rPr b="1" i="0" lang="en-US" sz="1800" u="none" cap="none" strike="noStrike">
                <a:solidFill>
                  <a:schemeClr val="accent4"/>
                </a:solidFill>
                <a:latin typeface="Avenir"/>
                <a:ea typeface="Avenir"/>
                <a:cs typeface="Avenir"/>
                <a:sym typeface="Avenir"/>
              </a:rPr>
            </a:br>
            <a:r>
              <a:rPr b="1" i="0" lang="en-US" sz="1800" u="none" cap="none" strike="noStrike">
                <a:solidFill>
                  <a:schemeClr val="accent4"/>
                </a:solidFill>
                <a:latin typeface="Avenir"/>
                <a:ea typeface="Avenir"/>
                <a:cs typeface="Avenir"/>
                <a:sym typeface="Avenir"/>
              </a:rPr>
              <a:t>- Brene Brown</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8" name="Shape 298"/>
        <p:cNvGrpSpPr/>
        <p:nvPr/>
      </p:nvGrpSpPr>
      <p:grpSpPr>
        <a:xfrm>
          <a:off x="0" y="0"/>
          <a:ext cx="0" cy="0"/>
          <a:chOff x="0" y="0"/>
          <a:chExt cx="0" cy="0"/>
        </a:xfrm>
      </p:grpSpPr>
      <p:sp>
        <p:nvSpPr>
          <p:cNvPr id="299" name="Google Shape;299;g726761eee7_4_98"/>
          <p:cNvSpPr txBox="1"/>
          <p:nvPr>
            <p:ph idx="1" type="body"/>
          </p:nvPr>
        </p:nvSpPr>
        <p:spPr>
          <a:xfrm>
            <a:off x="609165" y="1131669"/>
            <a:ext cx="10615084" cy="4805362"/>
          </a:xfrm>
          <a:prstGeom prst="rect">
            <a:avLst/>
          </a:prstGeom>
          <a:noFill/>
          <a:ln>
            <a:noFill/>
          </a:ln>
        </p:spPr>
        <p:txBody>
          <a:bodyPr anchorCtr="0" anchor="t" bIns="45700" lIns="91425" spcFirstLastPara="1" rIns="91425" wrap="square" tIns="45700">
            <a:noAutofit/>
          </a:bodyPr>
          <a:lstStyle/>
          <a:p>
            <a:pPr indent="0" lvl="0" marL="0" rtl="0" algn="l">
              <a:lnSpc>
                <a:spcPct val="106666"/>
              </a:lnSpc>
              <a:spcBef>
                <a:spcPts val="0"/>
              </a:spcBef>
              <a:spcAft>
                <a:spcPts val="0"/>
              </a:spcAft>
              <a:buClr>
                <a:schemeClr val="dk2"/>
              </a:buClr>
              <a:buSzPts val="3000"/>
              <a:buNone/>
            </a:pPr>
            <a:r>
              <a:rPr lang="en-US"/>
              <a:t>When disaster strikes people will be traumatized; their spirits will require healing.</a:t>
            </a:r>
            <a:endParaRPr/>
          </a:p>
          <a:p>
            <a:pPr indent="-457200" lvl="0" marL="457200" rtl="0" algn="l">
              <a:lnSpc>
                <a:spcPct val="106666"/>
              </a:lnSpc>
              <a:spcBef>
                <a:spcPts val="1400"/>
              </a:spcBef>
              <a:spcAft>
                <a:spcPts val="0"/>
              </a:spcAft>
              <a:buClr>
                <a:schemeClr val="dk2"/>
              </a:buClr>
              <a:buSzPts val="3000"/>
              <a:buFont typeface="Arial"/>
              <a:buChar char="•"/>
            </a:pPr>
            <a:r>
              <a:rPr b="1" lang="en-US">
                <a:latin typeface="Avenir"/>
                <a:ea typeface="Avenir"/>
                <a:cs typeface="Avenir"/>
                <a:sym typeface="Avenir"/>
              </a:rPr>
              <a:t>﻿Our responsibility as leaders of faith communities is to be agents for God in taking care of God’s flock. </a:t>
            </a:r>
            <a:endParaRPr/>
          </a:p>
          <a:p>
            <a:pPr indent="-457200" lvl="0" marL="457200" rtl="0" algn="l">
              <a:lnSpc>
                <a:spcPct val="106666"/>
              </a:lnSpc>
              <a:spcBef>
                <a:spcPts val="1400"/>
              </a:spcBef>
              <a:spcAft>
                <a:spcPts val="0"/>
              </a:spcAft>
              <a:buClr>
                <a:schemeClr val="dk2"/>
              </a:buClr>
              <a:buSzPts val="3000"/>
              <a:buFont typeface="Arial"/>
              <a:buChar char="•"/>
            </a:pPr>
            <a:r>
              <a:rPr b="1" lang="en-US">
                <a:latin typeface="Avenir"/>
                <a:ea typeface="Avenir"/>
                <a:cs typeface="Avenir"/>
                <a:sym typeface="Avenir"/>
              </a:rPr>
              <a:t>It is first our responsibility to help our communities prepare. </a:t>
            </a:r>
            <a:endParaRPr/>
          </a:p>
          <a:p>
            <a:pPr indent="-457200" lvl="0" marL="457200" rtl="0" algn="l">
              <a:lnSpc>
                <a:spcPct val="106666"/>
              </a:lnSpc>
              <a:spcBef>
                <a:spcPts val="1400"/>
              </a:spcBef>
              <a:spcAft>
                <a:spcPts val="0"/>
              </a:spcAft>
              <a:buClr>
                <a:schemeClr val="dk2"/>
              </a:buClr>
              <a:buSzPts val="3000"/>
              <a:buFont typeface="Arial"/>
              <a:buChar char="•"/>
            </a:pPr>
            <a:r>
              <a:rPr b="1" lang="en-US">
                <a:latin typeface="Avenir"/>
                <a:ea typeface="Avenir"/>
                <a:cs typeface="Avenir"/>
                <a:sym typeface="Avenir"/>
              </a:rPr>
              <a:t>Then we must guide them to appropriate reactions when a threat occurs.</a:t>
            </a:r>
            <a:endParaRPr/>
          </a:p>
          <a:p>
            <a:pPr indent="-266700" lvl="0" marL="457200" rtl="0" algn="l">
              <a:lnSpc>
                <a:spcPct val="106666"/>
              </a:lnSpc>
              <a:spcBef>
                <a:spcPts val="1400"/>
              </a:spcBef>
              <a:spcAft>
                <a:spcPts val="0"/>
              </a:spcAft>
              <a:buClr>
                <a:schemeClr val="dk2"/>
              </a:buClr>
              <a:buSzPts val="3000"/>
              <a:buFont typeface="Arial"/>
              <a:buNone/>
            </a:pPr>
            <a:r>
              <a:t/>
            </a:r>
            <a:endParaRPr/>
          </a:p>
        </p:txBody>
      </p:sp>
      <p:sp>
        <p:nvSpPr>
          <p:cNvPr id="300" name="Google Shape;300;g726761eee7_4_98"/>
          <p:cNvSpPr/>
          <p:nvPr/>
        </p:nvSpPr>
        <p:spPr>
          <a:xfrm>
            <a:off x="967315" y="5937031"/>
            <a:ext cx="8176685" cy="64633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Disaster Spiritual Care, 2nd Edition: Practical Clergy Responses to Community, Regional and National Tragedy (p. 26). Turner Publishing Company. Kindle Edition.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4" name="Shape 304"/>
        <p:cNvGrpSpPr/>
        <p:nvPr/>
      </p:nvGrpSpPr>
      <p:grpSpPr>
        <a:xfrm>
          <a:off x="0" y="0"/>
          <a:ext cx="0" cy="0"/>
          <a:chOff x="0" y="0"/>
          <a:chExt cx="0" cy="0"/>
        </a:xfrm>
      </p:grpSpPr>
      <p:sp>
        <p:nvSpPr>
          <p:cNvPr id="305" name="Google Shape;305;g726761eee7_4_103"/>
          <p:cNvSpPr txBox="1"/>
          <p:nvPr>
            <p:ph type="title"/>
          </p:nvPr>
        </p:nvSpPr>
        <p:spPr>
          <a:xfrm>
            <a:off x="609601" y="274638"/>
            <a:ext cx="10614648" cy="11430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accent4"/>
              </a:buClr>
              <a:buSzPts val="4800"/>
              <a:buFont typeface="Arial"/>
              <a:buNone/>
            </a:pPr>
            <a:r>
              <a:rPr lang="en-US">
                <a:solidFill>
                  <a:schemeClr val="accent4"/>
                </a:solidFill>
              </a:rPr>
              <a:t>The Role of Spiritual Leaders</a:t>
            </a:r>
            <a:endParaRPr/>
          </a:p>
        </p:txBody>
      </p:sp>
      <p:sp>
        <p:nvSpPr>
          <p:cNvPr id="306" name="Google Shape;306;g726761eee7_4_103"/>
          <p:cNvSpPr txBox="1"/>
          <p:nvPr>
            <p:ph idx="1" type="body"/>
          </p:nvPr>
        </p:nvSpPr>
        <p:spPr>
          <a:xfrm>
            <a:off x="609601" y="2052638"/>
            <a:ext cx="10615084" cy="4805362"/>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Clr>
                <a:schemeClr val="dk2"/>
              </a:buClr>
              <a:buSzPts val="3000"/>
              <a:buNone/>
            </a:pPr>
            <a:r>
              <a:rPr lang="en-US"/>
              <a:t>Naming the obvious: </a:t>
            </a:r>
            <a:br>
              <a:rPr lang="en-US"/>
            </a:br>
            <a:r>
              <a:rPr lang="en-US" sz="4000">
                <a:solidFill>
                  <a:schemeClr val="accent4"/>
                </a:solidFill>
              </a:rPr>
              <a:t>we are more than preachers/teachers</a:t>
            </a:r>
            <a:r>
              <a:rPr lang="en-US" sz="4000"/>
              <a:t>.</a:t>
            </a:r>
            <a:endParaRPr/>
          </a:p>
          <a:p>
            <a:pPr indent="-266700" lvl="0" marL="457200" rtl="0" algn="l">
              <a:lnSpc>
                <a:spcPct val="106666"/>
              </a:lnSpc>
              <a:spcBef>
                <a:spcPts val="1400"/>
              </a:spcBef>
              <a:spcAft>
                <a:spcPts val="0"/>
              </a:spcAft>
              <a:buClr>
                <a:schemeClr val="dk2"/>
              </a:buClr>
              <a:buSzPts val="3000"/>
              <a:buFont typeface="Arial"/>
              <a:buNone/>
            </a:pPr>
            <a:r>
              <a:t/>
            </a:r>
            <a:endParaRPr/>
          </a:p>
          <a:p>
            <a:pPr indent="0" lvl="0" marL="0" rtl="0" algn="l">
              <a:lnSpc>
                <a:spcPct val="106666"/>
              </a:lnSpc>
              <a:spcBef>
                <a:spcPts val="1400"/>
              </a:spcBef>
              <a:spcAft>
                <a:spcPts val="0"/>
              </a:spcAft>
              <a:buClr>
                <a:schemeClr val="dk2"/>
              </a:buClr>
              <a:buSzPts val="3000"/>
              <a:buNone/>
            </a:pPr>
            <a:r>
              <a:t/>
            </a:r>
            <a:endParaRPr/>
          </a:p>
        </p:txBody>
      </p:sp>
      <p:sp>
        <p:nvSpPr>
          <p:cNvPr id="307" name="Google Shape;307;g726761eee7_4_103"/>
          <p:cNvSpPr/>
          <p:nvPr/>
        </p:nvSpPr>
        <p:spPr>
          <a:xfrm>
            <a:off x="673769" y="1265243"/>
            <a:ext cx="8233269" cy="787395"/>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2000"/>
              <a:buFont typeface="Arial"/>
              <a:buNone/>
            </a:pPr>
            <a:r>
              <a:rPr b="1" i="0" lang="en-US" sz="2000" u="none" cap="none" strike="noStrike">
                <a:solidFill>
                  <a:schemeClr val="accent1"/>
                </a:solidFill>
                <a:latin typeface="Avenir"/>
                <a:ea typeface="Avenir"/>
                <a:cs typeface="Avenir"/>
                <a:sym typeface="Avenir"/>
              </a:rPr>
              <a:t>Rev. Bere Gil Soto, M.Div.,MAMFT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8F908F"/>
                </a:solidFill>
                <a:latin typeface="Avenir"/>
                <a:ea typeface="Avenir"/>
                <a:cs typeface="Avenir"/>
                <a:sym typeface="Avenir"/>
              </a:rPr>
              <a:t>Pastora iglesia Hermandad Cristiana</a:t>
            </a:r>
            <a:endParaRPr b="0" i="0" sz="1400" u="none" cap="none" strike="noStrike">
              <a:solidFill>
                <a:srgbClr val="000000"/>
              </a:solidFill>
              <a:latin typeface="Arial"/>
              <a:ea typeface="Arial"/>
              <a:cs typeface="Arial"/>
              <a:sym typeface="Arial"/>
            </a:endParaRPr>
          </a:p>
          <a:p>
            <a:pPr indent="0" lvl="0" marL="0" marR="0" rtl="0" algn="l">
              <a:lnSpc>
                <a:spcPct val="80000"/>
              </a:lnSpc>
              <a:spcBef>
                <a:spcPts val="100"/>
              </a:spcBef>
              <a:spcAft>
                <a:spcPts val="0"/>
              </a:spcAft>
              <a:buClr>
                <a:srgbClr val="000000"/>
              </a:buClr>
              <a:buSzPts val="2000"/>
              <a:buFont typeface="Arial"/>
              <a:buNone/>
            </a:pPr>
            <a:r>
              <a:t/>
            </a:r>
            <a:endParaRPr b="1" i="0" sz="2000" u="none" cap="none" strike="noStrike">
              <a:solidFill>
                <a:schemeClr val="accent1"/>
              </a:solidFill>
              <a:latin typeface="Avenir"/>
              <a:ea typeface="Avenir"/>
              <a:cs typeface="Avenir"/>
              <a:sym typeface="Avenir"/>
            </a:endParaRPr>
          </a:p>
        </p:txBody>
      </p:sp>
      <p:sp>
        <p:nvSpPr>
          <p:cNvPr id="308" name="Google Shape;308;g726761eee7_4_103"/>
          <p:cNvSpPr/>
          <p:nvPr/>
        </p:nvSpPr>
        <p:spPr>
          <a:xfrm>
            <a:off x="967316" y="3726862"/>
            <a:ext cx="9363800" cy="2118529"/>
          </a:xfrm>
          <a:prstGeom prst="rect">
            <a:avLst/>
          </a:prstGeom>
          <a:noFill/>
          <a:ln>
            <a:noFill/>
          </a:ln>
        </p:spPr>
        <p:txBody>
          <a:bodyPr anchorCtr="0" anchor="t" bIns="45700" lIns="91425" spcFirstLastPara="1" rIns="91425" wrap="square" tIns="45700">
            <a:noAutofit/>
          </a:bodyPr>
          <a:lstStyle/>
          <a:p>
            <a:pPr indent="0" lvl="0" marL="0" marR="0" rtl="0" algn="l">
              <a:lnSpc>
                <a:spcPct val="106666"/>
              </a:lnSpc>
              <a:spcBef>
                <a:spcPts val="0"/>
              </a:spcBef>
              <a:spcAft>
                <a:spcPts val="0"/>
              </a:spcAft>
              <a:buClr>
                <a:srgbClr val="000000"/>
              </a:buClr>
              <a:buSzPts val="3000"/>
              <a:buFont typeface="Arial"/>
              <a:buNone/>
            </a:pPr>
            <a:r>
              <a:rPr b="1" i="0" lang="en-US" sz="3000" u="none" cap="none" strike="noStrike">
                <a:solidFill>
                  <a:srgbClr val="005877"/>
                </a:solidFill>
                <a:latin typeface="Avenir"/>
                <a:ea typeface="Avenir"/>
                <a:cs typeface="Avenir"/>
                <a:sym typeface="Avenir"/>
              </a:rPr>
              <a:t>“Commit to… Participating </a:t>
            </a:r>
            <a:r>
              <a:rPr b="1" i="1" lang="en-US" sz="3000" u="none" cap="none" strike="noStrike">
                <a:solidFill>
                  <a:srgbClr val="005877"/>
                </a:solidFill>
                <a:latin typeface="Avenir"/>
                <a:ea typeface="Avenir"/>
                <a:cs typeface="Avenir"/>
                <a:sym typeface="Avenir"/>
              </a:rPr>
              <a:t>responsibly</a:t>
            </a:r>
            <a:r>
              <a:rPr b="1" i="0" lang="en-US" sz="3000" u="none" cap="none" strike="noStrike">
                <a:solidFill>
                  <a:srgbClr val="005877"/>
                </a:solidFill>
                <a:latin typeface="Avenir"/>
                <a:ea typeface="Avenir"/>
                <a:cs typeface="Avenir"/>
                <a:sym typeface="Avenir"/>
              </a:rPr>
              <a:t> in the life and work of my community, bearing prophetic witness to the Gospel of Jesus Christ, and working toward a </a:t>
            </a:r>
            <a:r>
              <a:rPr b="1" i="1" lang="en-US" sz="3000" u="none" cap="none" strike="noStrike">
                <a:solidFill>
                  <a:srgbClr val="005877"/>
                </a:solidFill>
                <a:latin typeface="Avenir"/>
                <a:ea typeface="Avenir"/>
                <a:cs typeface="Avenir"/>
                <a:sym typeface="Avenir"/>
              </a:rPr>
              <a:t>just and morally responsible society</a:t>
            </a:r>
            <a:r>
              <a:rPr b="1" i="0" lang="en-US" sz="3000" u="none" cap="none" strike="noStrike">
                <a:solidFill>
                  <a:srgbClr val="005877"/>
                </a:solidFill>
                <a:latin typeface="Avenir"/>
                <a:ea typeface="Avenir"/>
                <a:cs typeface="Avenir"/>
                <a:sym typeface="Avenir"/>
              </a:rPr>
              <a:t>.” </a:t>
            </a:r>
            <a:r>
              <a:rPr b="1" i="0" lang="en-US" sz="2000" u="none" cap="none" strike="noStrike">
                <a:solidFill>
                  <a:srgbClr val="005877"/>
                </a:solidFill>
                <a:latin typeface="Avenir"/>
                <a:ea typeface="Avenir"/>
                <a:cs typeface="Avenir"/>
                <a:sym typeface="Avenir"/>
              </a:rPr>
              <a:t>(Ministerial Code of Ethics, CCDOC)</a:t>
            </a:r>
            <a:endParaRPr b="1" i="0" sz="3000" u="none" cap="none" strike="noStrike">
              <a:solidFill>
                <a:srgbClr val="005877"/>
              </a:solidFill>
              <a:latin typeface="Avenir"/>
              <a:ea typeface="Avenir"/>
              <a:cs typeface="Avenir"/>
              <a:sym typeface="Aveni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2" name="Shape 312"/>
        <p:cNvGrpSpPr/>
        <p:nvPr/>
      </p:nvGrpSpPr>
      <p:grpSpPr>
        <a:xfrm>
          <a:off x="0" y="0"/>
          <a:ext cx="0" cy="0"/>
          <a:chOff x="0" y="0"/>
          <a:chExt cx="0" cy="0"/>
        </a:xfrm>
      </p:grpSpPr>
      <p:sp>
        <p:nvSpPr>
          <p:cNvPr id="313" name="Google Shape;313;g726761eee7_4_110"/>
          <p:cNvSpPr txBox="1"/>
          <p:nvPr>
            <p:ph type="title"/>
          </p:nvPr>
        </p:nvSpPr>
        <p:spPr>
          <a:xfrm>
            <a:off x="609601" y="274638"/>
            <a:ext cx="10614648" cy="11430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accent1"/>
              </a:buClr>
              <a:buSzPts val="4800"/>
              <a:buFont typeface="Arial"/>
              <a:buNone/>
            </a:pPr>
            <a:r>
              <a:rPr lang="en-US"/>
              <a:t>The Role of Spiritual Leaders</a:t>
            </a:r>
            <a:endParaRPr/>
          </a:p>
        </p:txBody>
      </p:sp>
      <p:sp>
        <p:nvSpPr>
          <p:cNvPr id="314" name="Google Shape;314;g726761eee7_4_110"/>
          <p:cNvSpPr txBox="1"/>
          <p:nvPr>
            <p:ph idx="1" type="body"/>
          </p:nvPr>
        </p:nvSpPr>
        <p:spPr>
          <a:xfrm>
            <a:off x="609601" y="1690255"/>
            <a:ext cx="10615084" cy="4893107"/>
          </a:xfrm>
          <a:prstGeom prst="rect">
            <a:avLst/>
          </a:prstGeom>
          <a:noFill/>
          <a:ln>
            <a:noFill/>
          </a:ln>
        </p:spPr>
        <p:txBody>
          <a:bodyPr anchorCtr="0" anchor="t" bIns="45700" lIns="91425" spcFirstLastPara="1" rIns="91425" wrap="square" tIns="45700">
            <a:noAutofit/>
          </a:bodyPr>
          <a:lstStyle/>
          <a:p>
            <a:pPr indent="-457200" lvl="0" marL="457200" rtl="0" algn="l">
              <a:lnSpc>
                <a:spcPct val="106666"/>
              </a:lnSpc>
              <a:spcBef>
                <a:spcPts val="0"/>
              </a:spcBef>
              <a:spcAft>
                <a:spcPts val="0"/>
              </a:spcAft>
              <a:buClr>
                <a:schemeClr val="dk2"/>
              </a:buClr>
              <a:buSzPts val="3000"/>
              <a:buFont typeface="Arial"/>
              <a:buChar char="•"/>
            </a:pPr>
            <a:r>
              <a:rPr lang="en-US"/>
              <a:t>What God are we sharing with others?  </a:t>
            </a:r>
            <a:br>
              <a:rPr lang="en-US"/>
            </a:br>
            <a:br>
              <a:rPr lang="en-US"/>
            </a:br>
            <a:r>
              <a:rPr lang="en-US"/>
              <a:t>From Christian perspective, God:</a:t>
            </a:r>
            <a:endParaRPr/>
          </a:p>
          <a:p>
            <a:pPr indent="-457200" lvl="2" marL="1028700" rtl="0" algn="l">
              <a:lnSpc>
                <a:spcPct val="80000"/>
              </a:lnSpc>
              <a:spcBef>
                <a:spcPts val="1200"/>
              </a:spcBef>
              <a:spcAft>
                <a:spcPts val="0"/>
              </a:spcAft>
              <a:buClr>
                <a:schemeClr val="dk2"/>
              </a:buClr>
              <a:buSzPts val="3000"/>
              <a:buFont typeface="Arial"/>
              <a:buChar char="•"/>
            </a:pPr>
            <a:r>
              <a:rPr b="1" lang="en-US" sz="3000">
                <a:solidFill>
                  <a:schemeClr val="dk2"/>
                </a:solidFill>
                <a:latin typeface="Avenir"/>
                <a:ea typeface="Avenir"/>
                <a:cs typeface="Avenir"/>
                <a:sym typeface="Avenir"/>
              </a:rPr>
              <a:t>Creates &amp; recreates</a:t>
            </a:r>
            <a:endParaRPr/>
          </a:p>
          <a:p>
            <a:pPr indent="-457200" lvl="2" marL="1028700" rtl="0" algn="l">
              <a:lnSpc>
                <a:spcPct val="80000"/>
              </a:lnSpc>
              <a:spcBef>
                <a:spcPts val="1200"/>
              </a:spcBef>
              <a:spcAft>
                <a:spcPts val="0"/>
              </a:spcAft>
              <a:buClr>
                <a:schemeClr val="dk2"/>
              </a:buClr>
              <a:buSzPts val="3000"/>
              <a:buFont typeface="Arial"/>
              <a:buChar char="•"/>
            </a:pPr>
            <a:r>
              <a:rPr b="1" lang="en-US" sz="3000">
                <a:solidFill>
                  <a:schemeClr val="dk2"/>
                </a:solidFill>
                <a:latin typeface="Avenir"/>
                <a:ea typeface="Avenir"/>
                <a:cs typeface="Avenir"/>
                <a:sym typeface="Avenir"/>
              </a:rPr>
              <a:t>Empowers</a:t>
            </a:r>
            <a:endParaRPr/>
          </a:p>
          <a:p>
            <a:pPr indent="-457200" lvl="2" marL="1028700" rtl="0" algn="l">
              <a:lnSpc>
                <a:spcPct val="80000"/>
              </a:lnSpc>
              <a:spcBef>
                <a:spcPts val="1200"/>
              </a:spcBef>
              <a:spcAft>
                <a:spcPts val="0"/>
              </a:spcAft>
              <a:buClr>
                <a:schemeClr val="dk2"/>
              </a:buClr>
              <a:buSzPts val="3000"/>
              <a:buFont typeface="Arial"/>
              <a:buChar char="•"/>
            </a:pPr>
            <a:r>
              <a:rPr b="1" lang="en-US" sz="3000">
                <a:solidFill>
                  <a:schemeClr val="dk2"/>
                </a:solidFill>
                <a:latin typeface="Avenir"/>
                <a:ea typeface="Avenir"/>
                <a:cs typeface="Avenir"/>
                <a:sym typeface="Avenir"/>
              </a:rPr>
              <a:t>Listens</a:t>
            </a:r>
            <a:endParaRPr/>
          </a:p>
          <a:p>
            <a:pPr indent="-457200" lvl="2" marL="1028700" rtl="0" algn="l">
              <a:lnSpc>
                <a:spcPct val="80000"/>
              </a:lnSpc>
              <a:spcBef>
                <a:spcPts val="1200"/>
              </a:spcBef>
              <a:spcAft>
                <a:spcPts val="0"/>
              </a:spcAft>
              <a:buClr>
                <a:schemeClr val="dk2"/>
              </a:buClr>
              <a:buSzPts val="3000"/>
              <a:buFont typeface="Arial"/>
              <a:buChar char="•"/>
            </a:pPr>
            <a:r>
              <a:rPr b="1" lang="en-US" sz="3000">
                <a:solidFill>
                  <a:schemeClr val="dk2"/>
                </a:solidFill>
                <a:latin typeface="Avenir"/>
                <a:ea typeface="Avenir"/>
                <a:cs typeface="Avenir"/>
                <a:sym typeface="Avenir"/>
              </a:rPr>
              <a:t>Liberates</a:t>
            </a:r>
            <a:endParaRPr/>
          </a:p>
          <a:p>
            <a:pPr indent="-457200" lvl="2" marL="1028700" rtl="0" algn="l">
              <a:lnSpc>
                <a:spcPct val="80000"/>
              </a:lnSpc>
              <a:spcBef>
                <a:spcPts val="1200"/>
              </a:spcBef>
              <a:spcAft>
                <a:spcPts val="0"/>
              </a:spcAft>
              <a:buClr>
                <a:schemeClr val="dk2"/>
              </a:buClr>
              <a:buSzPts val="3000"/>
              <a:buFont typeface="Arial"/>
              <a:buChar char="•"/>
            </a:pPr>
            <a:r>
              <a:rPr b="1" lang="en-US" sz="3000">
                <a:solidFill>
                  <a:schemeClr val="dk2"/>
                </a:solidFill>
                <a:latin typeface="Avenir"/>
                <a:ea typeface="Avenir"/>
                <a:cs typeface="Avenir"/>
                <a:sym typeface="Avenir"/>
              </a:rPr>
              <a:t>Judges against injustices and evil</a:t>
            </a:r>
            <a:endParaRPr/>
          </a:p>
          <a:p>
            <a:pPr indent="-457200" lvl="2" marL="1028700" rtl="0" algn="l">
              <a:lnSpc>
                <a:spcPct val="80000"/>
              </a:lnSpc>
              <a:spcBef>
                <a:spcPts val="1200"/>
              </a:spcBef>
              <a:spcAft>
                <a:spcPts val="0"/>
              </a:spcAft>
              <a:buClr>
                <a:schemeClr val="dk2"/>
              </a:buClr>
              <a:buSzPts val="3000"/>
              <a:buFont typeface="Arial"/>
              <a:buChar char="•"/>
            </a:pPr>
            <a:r>
              <a:rPr b="1" lang="en-US" sz="3000">
                <a:solidFill>
                  <a:schemeClr val="dk2"/>
                </a:solidFill>
                <a:latin typeface="Avenir"/>
                <a:ea typeface="Avenir"/>
                <a:cs typeface="Avenir"/>
                <a:sym typeface="Avenir"/>
              </a:rPr>
              <a:t>Loves &amp; embraces</a:t>
            </a:r>
            <a:endParaRPr/>
          </a:p>
          <a:p>
            <a:pPr indent="-457200" lvl="2" marL="1028700" rtl="0" algn="l">
              <a:lnSpc>
                <a:spcPct val="80000"/>
              </a:lnSpc>
              <a:spcBef>
                <a:spcPts val="1200"/>
              </a:spcBef>
              <a:spcAft>
                <a:spcPts val="0"/>
              </a:spcAft>
              <a:buClr>
                <a:schemeClr val="dk2"/>
              </a:buClr>
              <a:buSzPts val="3000"/>
              <a:buFont typeface="Arial"/>
              <a:buChar char="•"/>
            </a:pPr>
            <a:r>
              <a:rPr b="1" lang="en-US" sz="3000">
                <a:solidFill>
                  <a:schemeClr val="dk2"/>
                </a:solidFill>
                <a:latin typeface="Avenir"/>
                <a:ea typeface="Avenir"/>
                <a:cs typeface="Avenir"/>
                <a:sym typeface="Avenir"/>
              </a:rPr>
              <a:t>Joins us in life</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8" name="Shape 318"/>
        <p:cNvGrpSpPr/>
        <p:nvPr/>
      </p:nvGrpSpPr>
      <p:grpSpPr>
        <a:xfrm>
          <a:off x="0" y="0"/>
          <a:ext cx="0" cy="0"/>
          <a:chOff x="0" y="0"/>
          <a:chExt cx="0" cy="0"/>
        </a:xfrm>
      </p:grpSpPr>
      <p:sp>
        <p:nvSpPr>
          <p:cNvPr id="319" name="Google Shape;319;g726761eee7_4_115"/>
          <p:cNvSpPr txBox="1"/>
          <p:nvPr>
            <p:ph type="title"/>
          </p:nvPr>
        </p:nvSpPr>
        <p:spPr>
          <a:xfrm>
            <a:off x="609601" y="274638"/>
            <a:ext cx="10614648" cy="11430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accent1"/>
              </a:buClr>
              <a:buSzPts val="4800"/>
              <a:buFont typeface="Arial"/>
              <a:buNone/>
            </a:pPr>
            <a:r>
              <a:rPr lang="en-US"/>
              <a:t>The Role of Spiritual Leaders</a:t>
            </a:r>
            <a:endParaRPr/>
          </a:p>
        </p:txBody>
      </p:sp>
      <p:sp>
        <p:nvSpPr>
          <p:cNvPr id="320" name="Google Shape;320;g726761eee7_4_115"/>
          <p:cNvSpPr txBox="1"/>
          <p:nvPr>
            <p:ph idx="1" type="body"/>
          </p:nvPr>
        </p:nvSpPr>
        <p:spPr>
          <a:xfrm>
            <a:off x="609601" y="2113589"/>
            <a:ext cx="10615084" cy="4893107"/>
          </a:xfrm>
          <a:prstGeom prst="rect">
            <a:avLst/>
          </a:prstGeom>
          <a:noFill/>
          <a:ln>
            <a:noFill/>
          </a:ln>
        </p:spPr>
        <p:txBody>
          <a:bodyPr anchorCtr="0" anchor="t" bIns="45700" lIns="91425" spcFirstLastPara="1" rIns="91425" wrap="square" tIns="45700">
            <a:noAutofit/>
          </a:bodyPr>
          <a:lstStyle/>
          <a:p>
            <a:pPr indent="-457200" lvl="0" marL="457200" rtl="0" algn="l">
              <a:lnSpc>
                <a:spcPct val="80000"/>
              </a:lnSpc>
              <a:spcBef>
                <a:spcPts val="0"/>
              </a:spcBef>
              <a:spcAft>
                <a:spcPts val="0"/>
              </a:spcAft>
              <a:buClr>
                <a:schemeClr val="dk2"/>
              </a:buClr>
              <a:buSzPts val="3000"/>
              <a:buFont typeface="Arial"/>
              <a:buChar char="•"/>
            </a:pPr>
            <a:r>
              <a:rPr lang="en-US"/>
              <a:t>As spiritual leaders of communities of people pushed to the margins, we are called first and foremost to do </a:t>
            </a:r>
            <a:r>
              <a:rPr lang="en-US" sz="4000"/>
              <a:t>ministry of presence</a:t>
            </a:r>
            <a:endParaRPr/>
          </a:p>
          <a:p>
            <a:pPr indent="-266700" lvl="0" marL="457200" rtl="0" algn="l">
              <a:lnSpc>
                <a:spcPct val="106666"/>
              </a:lnSpc>
              <a:spcBef>
                <a:spcPts val="1400"/>
              </a:spcBef>
              <a:spcAft>
                <a:spcPts val="0"/>
              </a:spcAft>
              <a:buClr>
                <a:schemeClr val="dk2"/>
              </a:buClr>
              <a:buSzPts val="3000"/>
              <a:buFont typeface="Arial"/>
              <a:buNone/>
            </a:pPr>
            <a:r>
              <a:t/>
            </a:r>
            <a:endParaRPr b="1" sz="3000">
              <a:solidFill>
                <a:schemeClr val="dk2"/>
              </a:solidFill>
              <a:latin typeface="Avenir"/>
              <a:ea typeface="Avenir"/>
              <a:cs typeface="Avenir"/>
              <a:sym typeface="Avenir"/>
            </a:endParaRPr>
          </a:p>
          <a:p>
            <a:pPr indent="-457200" lvl="0" marL="457200" rtl="0" algn="l">
              <a:lnSpc>
                <a:spcPct val="80000"/>
              </a:lnSpc>
              <a:spcBef>
                <a:spcPts val="1400"/>
              </a:spcBef>
              <a:spcAft>
                <a:spcPts val="0"/>
              </a:spcAft>
              <a:buClr>
                <a:schemeClr val="dk2"/>
              </a:buClr>
              <a:buSzPts val="3000"/>
              <a:buFont typeface="Arial"/>
              <a:buChar char="•"/>
            </a:pPr>
            <a:r>
              <a:rPr b="1" lang="en-US" sz="3000">
                <a:solidFill>
                  <a:schemeClr val="dk2"/>
                </a:solidFill>
                <a:latin typeface="Avenir"/>
                <a:ea typeface="Avenir"/>
                <a:cs typeface="Avenir"/>
                <a:sym typeface="Avenir"/>
              </a:rPr>
              <a:t>The importance of </a:t>
            </a:r>
            <a:r>
              <a:rPr b="1" lang="en-US" sz="4000">
                <a:solidFill>
                  <a:schemeClr val="dk2"/>
                </a:solidFill>
                <a:latin typeface="Avenir"/>
                <a:ea typeface="Avenir"/>
                <a:cs typeface="Avenir"/>
                <a:sym typeface="Avenir"/>
              </a:rPr>
              <a:t>empathy</a:t>
            </a:r>
            <a:r>
              <a:rPr lang="en-US"/>
              <a:t> amid suffering.</a:t>
            </a:r>
            <a:endParaRPr b="1" sz="3000">
              <a:solidFill>
                <a:schemeClr val="dk2"/>
              </a:solidFill>
              <a:latin typeface="Avenir"/>
              <a:ea typeface="Avenir"/>
              <a:cs typeface="Avenir"/>
              <a:sym typeface="Aveni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4" name="Shape 164"/>
        <p:cNvGrpSpPr/>
        <p:nvPr/>
      </p:nvGrpSpPr>
      <p:grpSpPr>
        <a:xfrm>
          <a:off x="0" y="0"/>
          <a:ext cx="0" cy="0"/>
          <a:chOff x="0" y="0"/>
          <a:chExt cx="0" cy="0"/>
        </a:xfrm>
      </p:grpSpPr>
      <p:sp>
        <p:nvSpPr>
          <p:cNvPr id="165" name="Google Shape;165;p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Black"/>
              <a:buNone/>
            </a:pPr>
            <a:r>
              <a:rPr lang="en-US">
                <a:latin typeface="Arial Black"/>
                <a:ea typeface="Arial Black"/>
                <a:cs typeface="Arial Black"/>
                <a:sym typeface="Arial Black"/>
              </a:rPr>
              <a:t>Current State of Play</a:t>
            </a:r>
            <a:endParaRPr>
              <a:latin typeface="Arial Black"/>
              <a:ea typeface="Arial Black"/>
              <a:cs typeface="Arial Black"/>
              <a:sym typeface="Arial Black"/>
            </a:endParaRPr>
          </a:p>
        </p:txBody>
      </p:sp>
      <p:sp>
        <p:nvSpPr>
          <p:cNvPr id="166" name="Google Shape;166;p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Expecting a decision between </a:t>
            </a:r>
            <a:r>
              <a:rPr b="1" lang="en-US"/>
              <a:t>now</a:t>
            </a:r>
            <a:r>
              <a:rPr lang="en-US"/>
              <a:t> and the end of </a:t>
            </a:r>
            <a:r>
              <a:rPr b="1" lang="en-US"/>
              <a:t>April</a:t>
            </a:r>
            <a:endParaRPr/>
          </a:p>
          <a:p>
            <a:pPr indent="-228600" lvl="0" marL="228600" rtl="0" algn="l">
              <a:lnSpc>
                <a:spcPct val="90000"/>
              </a:lnSpc>
              <a:spcBef>
                <a:spcPts val="1000"/>
              </a:spcBef>
              <a:spcAft>
                <a:spcPts val="0"/>
              </a:spcAft>
              <a:buClr>
                <a:schemeClr val="dk1"/>
              </a:buClr>
              <a:buSzPts val="2800"/>
              <a:buChar char="•"/>
            </a:pPr>
            <a:r>
              <a:rPr lang="en-US"/>
              <a:t>Monitoring Different Decision Dates</a:t>
            </a:r>
            <a:endParaRPr/>
          </a:p>
          <a:p>
            <a:pPr indent="-228600" lvl="0" marL="228600" rtl="0" algn="l">
              <a:lnSpc>
                <a:spcPct val="90000"/>
              </a:lnSpc>
              <a:spcBef>
                <a:spcPts val="1000"/>
              </a:spcBef>
              <a:spcAft>
                <a:spcPts val="0"/>
              </a:spcAft>
              <a:buClr>
                <a:schemeClr val="dk1"/>
              </a:buClr>
              <a:buSzPts val="2800"/>
              <a:buChar char="•"/>
            </a:pPr>
            <a:r>
              <a:rPr lang="en-US"/>
              <a:t>New COVID-19 Reality </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p:txBody>
      </p:sp>
      <p:pic>
        <p:nvPicPr>
          <p:cNvPr id="167" name="Google Shape;167;p2"/>
          <p:cNvPicPr preferRelativeResize="0"/>
          <p:nvPr/>
        </p:nvPicPr>
        <p:blipFill rotWithShape="1">
          <a:blip r:embed="rId3">
            <a:alphaModFix/>
          </a:blip>
          <a:srcRect b="0" l="0" r="0" t="0"/>
          <a:stretch/>
        </p:blipFill>
        <p:spPr>
          <a:xfrm>
            <a:off x="932810" y="3686864"/>
            <a:ext cx="5153496" cy="2832999"/>
          </a:xfrm>
          <a:prstGeom prst="rect">
            <a:avLst/>
          </a:prstGeom>
          <a:noFill/>
          <a:ln>
            <a:noFill/>
          </a:ln>
        </p:spPr>
      </p:pic>
      <p:pic>
        <p:nvPicPr>
          <p:cNvPr id="168" name="Google Shape;168;p2"/>
          <p:cNvPicPr preferRelativeResize="0"/>
          <p:nvPr/>
        </p:nvPicPr>
        <p:blipFill rotWithShape="1">
          <a:blip r:embed="rId4">
            <a:alphaModFix/>
          </a:blip>
          <a:srcRect b="0" l="0" r="0" t="0"/>
          <a:stretch/>
        </p:blipFill>
        <p:spPr>
          <a:xfrm>
            <a:off x="6540177" y="3686864"/>
            <a:ext cx="5267494" cy="2832999"/>
          </a:xfrm>
          <a:prstGeom prst="rect">
            <a:avLst/>
          </a:prstGeom>
          <a:noFill/>
          <a:ln>
            <a:noFill/>
          </a:ln>
        </p:spPr>
      </p:pic>
      <p:pic>
        <p:nvPicPr>
          <p:cNvPr descr="IIClogo.png" id="169" name="Google Shape;169;p2"/>
          <p:cNvPicPr preferRelativeResize="0"/>
          <p:nvPr/>
        </p:nvPicPr>
        <p:blipFill rotWithShape="1">
          <a:blip r:embed="rId5">
            <a:alphaModFix/>
          </a:blip>
          <a:srcRect b="0" l="0" r="0" t="0"/>
          <a:stretch/>
        </p:blipFill>
        <p:spPr>
          <a:xfrm>
            <a:off x="10545062" y="340733"/>
            <a:ext cx="1431920" cy="686436"/>
          </a:xfrm>
          <a:prstGeom prst="rect">
            <a:avLst/>
          </a:prstGeom>
          <a:noFill/>
          <a:ln>
            <a:noFill/>
          </a:ln>
        </p:spPr>
      </p:pic>
      <p:pic>
        <p:nvPicPr>
          <p:cNvPr descr="Giovana Oaxaca - NETWORK Lobby" id="170" name="Google Shape;170;p2"/>
          <p:cNvPicPr preferRelativeResize="0"/>
          <p:nvPr/>
        </p:nvPicPr>
        <p:blipFill rotWithShape="1">
          <a:blip r:embed="rId6">
            <a:alphaModFix/>
          </a:blip>
          <a:srcRect b="0" l="0" r="0" t="0"/>
          <a:stretch/>
        </p:blipFill>
        <p:spPr>
          <a:xfrm>
            <a:off x="10310108" y="5010932"/>
            <a:ext cx="1666875" cy="16668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5" name="Shape 325"/>
        <p:cNvGrpSpPr/>
        <p:nvPr/>
      </p:nvGrpSpPr>
      <p:grpSpPr>
        <a:xfrm>
          <a:off x="0" y="0"/>
          <a:ext cx="0" cy="0"/>
          <a:chOff x="0" y="0"/>
          <a:chExt cx="0" cy="0"/>
        </a:xfrm>
      </p:grpSpPr>
      <p:sp>
        <p:nvSpPr>
          <p:cNvPr id="326" name="Google Shape;326;g726761eee7_4_120"/>
          <p:cNvSpPr txBox="1"/>
          <p:nvPr>
            <p:ph idx="1" type="body"/>
          </p:nvPr>
        </p:nvSpPr>
        <p:spPr>
          <a:xfrm>
            <a:off x="439120" y="2568521"/>
            <a:ext cx="10615084" cy="40767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dk2"/>
              </a:buClr>
              <a:buSzPts val="3600"/>
              <a:buNone/>
            </a:pPr>
            <a:r>
              <a:rPr lang="en-US" sz="3600"/>
              <a:t>“In the broken body of Jesus on the cross, Latino/a Christians see their own experience of brokenness… assured that God-in-Christ understands the Latino/a struggle and yearning for abundant and real life.”</a:t>
            </a:r>
            <a:endParaRPr/>
          </a:p>
          <a:p>
            <a:pPr indent="0" lvl="0" marL="0" rtl="0" algn="ctr">
              <a:lnSpc>
                <a:spcPct val="106666"/>
              </a:lnSpc>
              <a:spcBef>
                <a:spcPts val="1400"/>
              </a:spcBef>
              <a:spcAft>
                <a:spcPts val="0"/>
              </a:spcAft>
              <a:buClr>
                <a:schemeClr val="dk2"/>
              </a:buClr>
              <a:buSzPts val="3000"/>
              <a:buNone/>
            </a:pPr>
            <a:r>
              <a:rPr lang="en-US"/>
              <a:t>Zaida Maldonado Pérez</a:t>
            </a:r>
            <a:endParaRPr/>
          </a:p>
        </p:txBody>
      </p:sp>
      <p:pic>
        <p:nvPicPr>
          <p:cNvPr descr="Picture 3" id="327" name="Google Shape;327;g726761eee7_4_120"/>
          <p:cNvPicPr preferRelativeResize="0"/>
          <p:nvPr/>
        </p:nvPicPr>
        <p:blipFill rotWithShape="1">
          <a:blip r:embed="rId3">
            <a:alphaModFix/>
          </a:blip>
          <a:srcRect b="24035" l="0" r="0" t="0"/>
          <a:stretch/>
        </p:blipFill>
        <p:spPr>
          <a:xfrm>
            <a:off x="439119" y="511715"/>
            <a:ext cx="10615083" cy="1736539"/>
          </a:xfrm>
          <a:prstGeom prst="rect">
            <a:avLst/>
          </a:prstGeom>
          <a:noFill/>
          <a:ln>
            <a:noFill/>
          </a:ln>
        </p:spPr>
      </p:pic>
      <p:sp>
        <p:nvSpPr>
          <p:cNvPr id="328" name="Google Shape;328;g726761eee7_4_120"/>
          <p:cNvSpPr txBox="1"/>
          <p:nvPr/>
        </p:nvSpPr>
        <p:spPr>
          <a:xfrm>
            <a:off x="5707484" y="2197680"/>
            <a:ext cx="4897490" cy="370841"/>
          </a:xfrm>
          <a:prstGeom prst="rect">
            <a:avLst/>
          </a:prstGeom>
          <a:no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F9D184"/>
                </a:solidFill>
                <a:latin typeface="Calibri"/>
                <a:ea typeface="Calibri"/>
                <a:cs typeface="Calibri"/>
                <a:sym typeface="Calibri"/>
              </a:rPr>
              <a:t>Digital Art by:  Mary Button,  marybutton.com</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3" name="Shape 333"/>
        <p:cNvGrpSpPr/>
        <p:nvPr/>
      </p:nvGrpSpPr>
      <p:grpSpPr>
        <a:xfrm>
          <a:off x="0" y="0"/>
          <a:ext cx="0" cy="0"/>
          <a:chOff x="0" y="0"/>
          <a:chExt cx="0" cy="0"/>
        </a:xfrm>
      </p:grpSpPr>
      <p:sp>
        <p:nvSpPr>
          <p:cNvPr id="334" name="Google Shape;334;g726761eee7_4_127"/>
          <p:cNvSpPr txBox="1"/>
          <p:nvPr>
            <p:ph type="title"/>
          </p:nvPr>
        </p:nvSpPr>
        <p:spPr>
          <a:xfrm>
            <a:off x="609601" y="922952"/>
            <a:ext cx="10614648" cy="11430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accent1"/>
              </a:buClr>
              <a:buSzPts val="4320"/>
              <a:buFont typeface="Arial"/>
              <a:buNone/>
            </a:pPr>
            <a:r>
              <a:rPr lang="en-US" sz="4320"/>
              <a:t>Concrete Strategies &amp; Resources</a:t>
            </a:r>
            <a:br>
              <a:rPr lang="en-US" sz="4320"/>
            </a:br>
            <a:r>
              <a:rPr lang="en-US" sz="4320"/>
              <a:t> </a:t>
            </a:r>
            <a:r>
              <a:rPr lang="en-US" sz="4320">
                <a:solidFill>
                  <a:schemeClr val="accent4"/>
                </a:solidFill>
              </a:rPr>
              <a:t>for individuals, leaders and communities</a:t>
            </a:r>
            <a:br>
              <a:rPr lang="en-US" sz="4320"/>
            </a:br>
            <a:br>
              <a:rPr lang="en-US" sz="4320"/>
            </a:br>
            <a:endParaRPr b="1" sz="4320">
              <a:solidFill>
                <a:schemeClr val="dk2"/>
              </a:solidFill>
              <a:latin typeface="Avenir"/>
              <a:ea typeface="Avenir"/>
              <a:cs typeface="Avenir"/>
              <a:sym typeface="Avenir"/>
            </a:endParaRPr>
          </a:p>
        </p:txBody>
      </p:sp>
      <p:sp>
        <p:nvSpPr>
          <p:cNvPr id="335" name="Google Shape;335;g726761eee7_4_127"/>
          <p:cNvSpPr txBox="1"/>
          <p:nvPr/>
        </p:nvSpPr>
        <p:spPr>
          <a:xfrm>
            <a:off x="609601" y="2065952"/>
            <a:ext cx="9743267" cy="4198337"/>
          </a:xfrm>
          <a:prstGeom prst="rect">
            <a:avLst/>
          </a:prstGeom>
          <a:noFill/>
          <a:ln>
            <a:noFill/>
          </a:ln>
        </p:spPr>
        <p:txBody>
          <a:bodyPr anchorCtr="0" anchor="t" bIns="45700" lIns="91425" spcFirstLastPara="1" rIns="91425" wrap="square" tIns="45700">
            <a:noAutofit/>
          </a:bodyPr>
          <a:lstStyle/>
          <a:p>
            <a:pPr indent="-285950" lvl="0" marL="285950" marR="0" rtl="0" algn="l">
              <a:lnSpc>
                <a:spcPct val="121552"/>
              </a:lnSpc>
              <a:spcBef>
                <a:spcPts val="0"/>
              </a:spcBef>
              <a:spcAft>
                <a:spcPts val="0"/>
              </a:spcAft>
              <a:buClr>
                <a:schemeClr val="dk2"/>
              </a:buClr>
              <a:buSzPts val="2139"/>
              <a:buFont typeface="Arial"/>
              <a:buAutoNum type="arabicPeriod"/>
            </a:pPr>
            <a:r>
              <a:rPr b="1" i="0" lang="en-US" sz="2139" u="none" cap="none" strike="noStrike">
                <a:solidFill>
                  <a:schemeClr val="dk2"/>
                </a:solidFill>
                <a:latin typeface="Avenir"/>
                <a:ea typeface="Avenir"/>
                <a:cs typeface="Avenir"/>
                <a:sym typeface="Avenir"/>
              </a:rPr>
              <a:t>Acknowledge</a:t>
            </a:r>
            <a:endParaRPr b="0" i="0" sz="1400" u="none" cap="none" strike="noStrike">
              <a:solidFill>
                <a:srgbClr val="000000"/>
              </a:solidFill>
              <a:latin typeface="Arial"/>
              <a:ea typeface="Arial"/>
              <a:cs typeface="Arial"/>
              <a:sym typeface="Arial"/>
            </a:endParaRPr>
          </a:p>
          <a:p>
            <a:pPr indent="0" lvl="0" marL="0" marR="0" rtl="0" algn="l">
              <a:lnSpc>
                <a:spcPct val="139784"/>
              </a:lnSpc>
              <a:spcBef>
                <a:spcPts val="2300"/>
              </a:spcBef>
              <a:spcAft>
                <a:spcPts val="0"/>
              </a:spcAft>
              <a:buClr>
                <a:schemeClr val="accent4"/>
              </a:buClr>
              <a:buSzPts val="1860"/>
              <a:buFont typeface="Arial"/>
              <a:buNone/>
            </a:pPr>
            <a:r>
              <a:rPr b="1" i="0" lang="en-US" sz="1860" u="none" cap="none" strike="noStrike">
                <a:solidFill>
                  <a:schemeClr val="accent4"/>
                </a:solidFill>
                <a:latin typeface="Avenir"/>
                <a:ea typeface="Avenir"/>
                <a:cs typeface="Avenir"/>
                <a:sym typeface="Avenir"/>
              </a:rPr>
              <a:t>Validate, Empower, Encourage, Comfort</a:t>
            </a:r>
            <a:endParaRPr b="0" i="0" sz="1400" u="none" cap="none" strike="noStrike">
              <a:solidFill>
                <a:srgbClr val="000000"/>
              </a:solidFill>
              <a:latin typeface="Arial"/>
              <a:ea typeface="Arial"/>
              <a:cs typeface="Arial"/>
              <a:sym typeface="Arial"/>
            </a:endParaRPr>
          </a:p>
          <a:p>
            <a:pPr indent="0" lvl="0" marL="0" marR="0" rtl="0" algn="l">
              <a:lnSpc>
                <a:spcPct val="121552"/>
              </a:lnSpc>
              <a:spcBef>
                <a:spcPts val="2300"/>
              </a:spcBef>
              <a:spcAft>
                <a:spcPts val="0"/>
              </a:spcAft>
              <a:buClr>
                <a:srgbClr val="397987"/>
              </a:buClr>
              <a:buSzPts val="2139"/>
              <a:buFont typeface="Arial"/>
              <a:buNone/>
            </a:pPr>
            <a:r>
              <a:rPr b="1" i="0" lang="en-US" sz="2139" u="none" cap="none" strike="noStrike">
                <a:solidFill>
                  <a:srgbClr val="397987"/>
                </a:solidFill>
                <a:latin typeface="Avenir"/>
                <a:ea typeface="Avenir"/>
                <a:cs typeface="Avenir"/>
                <a:sym typeface="Avenir"/>
              </a:rPr>
              <a:t>2.</a:t>
            </a:r>
            <a:r>
              <a:rPr b="1" i="0" lang="en-US" sz="2139" u="none" cap="none" strike="noStrike">
                <a:solidFill>
                  <a:srgbClr val="982823"/>
                </a:solidFill>
                <a:latin typeface="Avenir"/>
                <a:ea typeface="Avenir"/>
                <a:cs typeface="Avenir"/>
                <a:sym typeface="Avenir"/>
              </a:rPr>
              <a:t> </a:t>
            </a:r>
            <a:r>
              <a:rPr b="1" i="0" lang="en-US" sz="2139" u="none" cap="none" strike="noStrike">
                <a:solidFill>
                  <a:schemeClr val="dk2"/>
                </a:solidFill>
                <a:latin typeface="Avenir"/>
                <a:ea typeface="Avenir"/>
                <a:cs typeface="Avenir"/>
                <a:sym typeface="Avenir"/>
              </a:rPr>
              <a:t>Educate </a:t>
            </a:r>
            <a:endParaRPr b="0" i="0" sz="1400" u="none" cap="none" strike="noStrike">
              <a:solidFill>
                <a:srgbClr val="000000"/>
              </a:solidFill>
              <a:latin typeface="Arial"/>
              <a:ea typeface="Arial"/>
              <a:cs typeface="Arial"/>
              <a:sym typeface="Arial"/>
            </a:endParaRPr>
          </a:p>
          <a:p>
            <a:pPr indent="0" lvl="0" marL="0" marR="0" rtl="0" algn="l">
              <a:lnSpc>
                <a:spcPct val="139784"/>
              </a:lnSpc>
              <a:spcBef>
                <a:spcPts val="2300"/>
              </a:spcBef>
              <a:spcAft>
                <a:spcPts val="0"/>
              </a:spcAft>
              <a:buClr>
                <a:schemeClr val="accent4"/>
              </a:buClr>
              <a:buSzPts val="1860"/>
              <a:buFont typeface="Arial"/>
              <a:buNone/>
            </a:pPr>
            <a:r>
              <a:rPr b="1" i="0" lang="en-US" sz="1860" u="none" cap="none" strike="noStrike">
                <a:solidFill>
                  <a:schemeClr val="accent4"/>
                </a:solidFill>
                <a:latin typeface="Avenir"/>
                <a:ea typeface="Avenir"/>
                <a:cs typeface="Avenir"/>
                <a:sym typeface="Avenir"/>
              </a:rPr>
              <a:t>Educate ourselves and our congregations</a:t>
            </a:r>
            <a:endParaRPr b="0" i="0" sz="1400" u="none" cap="none" strike="noStrike">
              <a:solidFill>
                <a:srgbClr val="000000"/>
              </a:solidFill>
              <a:latin typeface="Arial"/>
              <a:ea typeface="Arial"/>
              <a:cs typeface="Arial"/>
              <a:sym typeface="Arial"/>
            </a:endParaRPr>
          </a:p>
          <a:p>
            <a:pPr indent="0" lvl="0" marL="0" marR="0" rtl="0" algn="l">
              <a:lnSpc>
                <a:spcPct val="121552"/>
              </a:lnSpc>
              <a:spcBef>
                <a:spcPts val="2300"/>
              </a:spcBef>
              <a:spcAft>
                <a:spcPts val="0"/>
              </a:spcAft>
              <a:buClr>
                <a:srgbClr val="397987"/>
              </a:buClr>
              <a:buSzPts val="2139"/>
              <a:buFont typeface="Arial"/>
              <a:buNone/>
            </a:pPr>
            <a:r>
              <a:rPr b="1" i="0" lang="en-US" sz="2139" u="none" cap="none" strike="noStrike">
                <a:solidFill>
                  <a:srgbClr val="397987"/>
                </a:solidFill>
                <a:latin typeface="Avenir"/>
                <a:ea typeface="Avenir"/>
                <a:cs typeface="Avenir"/>
                <a:sym typeface="Avenir"/>
              </a:rPr>
              <a:t>3. </a:t>
            </a:r>
            <a:r>
              <a:rPr b="1" i="0" lang="en-US" sz="2139" u="none" cap="none" strike="noStrike">
                <a:solidFill>
                  <a:schemeClr val="dk2"/>
                </a:solidFill>
                <a:latin typeface="Avenir"/>
                <a:ea typeface="Avenir"/>
                <a:cs typeface="Avenir"/>
                <a:sym typeface="Avenir"/>
              </a:rPr>
              <a:t>Refer </a:t>
            </a:r>
            <a:endParaRPr b="0" i="0" sz="1400" u="none" cap="none" strike="noStrike">
              <a:solidFill>
                <a:srgbClr val="000000"/>
              </a:solidFill>
              <a:latin typeface="Arial"/>
              <a:ea typeface="Arial"/>
              <a:cs typeface="Arial"/>
              <a:sym typeface="Arial"/>
            </a:endParaRPr>
          </a:p>
          <a:p>
            <a:pPr indent="0" lvl="0" marL="0" marR="0" rtl="0" algn="l">
              <a:lnSpc>
                <a:spcPct val="139784"/>
              </a:lnSpc>
              <a:spcBef>
                <a:spcPts val="2300"/>
              </a:spcBef>
              <a:spcAft>
                <a:spcPts val="0"/>
              </a:spcAft>
              <a:buClr>
                <a:schemeClr val="accent4"/>
              </a:buClr>
              <a:buSzPts val="1860"/>
              <a:buFont typeface="Arial"/>
              <a:buNone/>
            </a:pPr>
            <a:r>
              <a:rPr b="1" i="0" lang="en-US" sz="1860" u="none" cap="none" strike="noStrike">
                <a:solidFill>
                  <a:schemeClr val="accent4"/>
                </a:solidFill>
                <a:latin typeface="Avenir"/>
                <a:ea typeface="Avenir"/>
                <a:cs typeface="Avenir"/>
                <a:sym typeface="Avenir"/>
              </a:rPr>
              <a:t>If you feel in over your head… you are. Work in alliance with a mental health provider(s). Have the whole community of faith to support our DACA siblings and their families.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0" name="Shape 340"/>
        <p:cNvGrpSpPr/>
        <p:nvPr/>
      </p:nvGrpSpPr>
      <p:grpSpPr>
        <a:xfrm>
          <a:off x="0" y="0"/>
          <a:ext cx="0" cy="0"/>
          <a:chOff x="0" y="0"/>
          <a:chExt cx="0" cy="0"/>
        </a:xfrm>
      </p:grpSpPr>
      <p:pic>
        <p:nvPicPr>
          <p:cNvPr descr="A screenshot of a social media post&#10;&#10;Description automatically generated" id="341" name="Google Shape;341;g726761eee7_4_133"/>
          <p:cNvPicPr preferRelativeResize="0"/>
          <p:nvPr/>
        </p:nvPicPr>
        <p:blipFill rotWithShape="1">
          <a:blip r:embed="rId3">
            <a:alphaModFix/>
          </a:blip>
          <a:srcRect b="13964" l="0" r="3898" t="0"/>
          <a:stretch/>
        </p:blipFill>
        <p:spPr>
          <a:xfrm>
            <a:off x="609601" y="2170623"/>
            <a:ext cx="9479796" cy="4386440"/>
          </a:xfrm>
          <a:prstGeom prst="rect">
            <a:avLst/>
          </a:prstGeom>
          <a:noFill/>
          <a:ln>
            <a:noFill/>
          </a:ln>
        </p:spPr>
      </p:pic>
      <p:sp>
        <p:nvSpPr>
          <p:cNvPr id="342" name="Google Shape;342;g726761eee7_4_133"/>
          <p:cNvSpPr txBox="1"/>
          <p:nvPr>
            <p:ph type="title"/>
          </p:nvPr>
        </p:nvSpPr>
        <p:spPr>
          <a:xfrm>
            <a:off x="609601" y="274638"/>
            <a:ext cx="10614648" cy="11430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accent1"/>
              </a:buClr>
              <a:buSzPts val="4800"/>
              <a:buFont typeface="Arial"/>
              <a:buNone/>
            </a:pPr>
            <a:r>
              <a:rPr lang="en-US"/>
              <a:t>Strategies &amp; Resources</a:t>
            </a:r>
            <a:endParaRPr/>
          </a:p>
        </p:txBody>
      </p:sp>
      <p:sp>
        <p:nvSpPr>
          <p:cNvPr id="343" name="Google Shape;343;g726761eee7_4_133"/>
          <p:cNvSpPr/>
          <p:nvPr/>
        </p:nvSpPr>
        <p:spPr>
          <a:xfrm>
            <a:off x="2614033" y="1563298"/>
            <a:ext cx="6605783" cy="46166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sng" cap="none" strike="noStrike">
                <a:solidFill>
                  <a:schemeClr val="hlink"/>
                </a:solidFill>
                <a:latin typeface="Avenir"/>
                <a:ea typeface="Avenir"/>
                <a:cs typeface="Avenir"/>
                <a:sym typeface="Avenir"/>
                <a:hlinkClick r:id="rId4"/>
              </a:rPr>
              <a:t>https://www.ilrc.org/family-preparedness-plan</a:t>
            </a:r>
            <a:endParaRPr b="1" i="0" sz="2400" u="none" cap="none" strike="noStrike">
              <a:solidFill>
                <a:schemeClr val="accent4"/>
              </a:solidFill>
              <a:latin typeface="Avenir"/>
              <a:ea typeface="Avenir"/>
              <a:cs typeface="Avenir"/>
              <a:sym typeface="Avenir"/>
            </a:endParaRPr>
          </a:p>
        </p:txBody>
      </p:sp>
      <p:sp>
        <p:nvSpPr>
          <p:cNvPr id="344" name="Google Shape;344;g726761eee7_4_133"/>
          <p:cNvSpPr/>
          <p:nvPr/>
        </p:nvSpPr>
        <p:spPr>
          <a:xfrm>
            <a:off x="609601" y="1247841"/>
            <a:ext cx="8196914" cy="64633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venir"/>
                <a:ea typeface="Avenir"/>
                <a:cs typeface="Avenir"/>
                <a:sym typeface="Avenir"/>
              </a:rPr>
              <a:t>Create a family preparedness plan to ensure you have some control in time of emergency see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9" name="Shape 349"/>
        <p:cNvGrpSpPr/>
        <p:nvPr/>
      </p:nvGrpSpPr>
      <p:grpSpPr>
        <a:xfrm>
          <a:off x="0" y="0"/>
          <a:ext cx="0" cy="0"/>
          <a:chOff x="0" y="0"/>
          <a:chExt cx="0" cy="0"/>
        </a:xfrm>
      </p:grpSpPr>
      <p:sp>
        <p:nvSpPr>
          <p:cNvPr id="350" name="Google Shape;350;g726761eee7_4_141"/>
          <p:cNvSpPr txBox="1"/>
          <p:nvPr>
            <p:ph type="title"/>
          </p:nvPr>
        </p:nvSpPr>
        <p:spPr>
          <a:xfrm>
            <a:off x="609601" y="434687"/>
            <a:ext cx="10614648" cy="11430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accent1"/>
              </a:buClr>
              <a:buSzPts val="4800"/>
              <a:buFont typeface="Arial"/>
              <a:buNone/>
            </a:pPr>
            <a:r>
              <a:rPr lang="en-US"/>
              <a:t>Strategies &amp; Resources</a:t>
            </a:r>
            <a:endParaRPr/>
          </a:p>
        </p:txBody>
      </p:sp>
      <p:sp>
        <p:nvSpPr>
          <p:cNvPr id="351" name="Google Shape;351;g726761eee7_4_141"/>
          <p:cNvSpPr txBox="1"/>
          <p:nvPr>
            <p:ph idx="1" type="body"/>
          </p:nvPr>
        </p:nvSpPr>
        <p:spPr>
          <a:xfrm>
            <a:off x="609601" y="5063958"/>
            <a:ext cx="10615084" cy="4076700"/>
          </a:xfrm>
          <a:prstGeom prst="rect">
            <a:avLst/>
          </a:prstGeom>
          <a:noFill/>
          <a:ln>
            <a:noFill/>
          </a:ln>
        </p:spPr>
        <p:txBody>
          <a:bodyPr anchorCtr="0" anchor="t" bIns="45700" lIns="91425" spcFirstLastPara="1" rIns="91425" wrap="square" tIns="45700">
            <a:noAutofit/>
          </a:bodyPr>
          <a:lstStyle/>
          <a:p>
            <a:pPr indent="0" lvl="0" marL="0" rtl="0" algn="l">
              <a:lnSpc>
                <a:spcPct val="106666"/>
              </a:lnSpc>
              <a:spcBef>
                <a:spcPts val="0"/>
              </a:spcBef>
              <a:spcAft>
                <a:spcPts val="0"/>
              </a:spcAft>
              <a:buClr>
                <a:schemeClr val="dk2"/>
              </a:buClr>
              <a:buSzPts val="3000"/>
              <a:buNone/>
            </a:pPr>
            <a:r>
              <a:rPr i="1" lang="en-US"/>
              <a:t>• Mental Health Tool-Kit: </a:t>
            </a:r>
            <a:r>
              <a:rPr i="1" lang="en-US" u="sng">
                <a:solidFill>
                  <a:schemeClr val="hlink"/>
                </a:solidFill>
                <a:hlinkClick r:id="rId3"/>
              </a:rPr>
              <a:t>https://unitedwedream.org/2017/10/mental-health-toolkit/</a:t>
            </a:r>
            <a:endParaRPr i="1">
              <a:solidFill>
                <a:schemeClr val="accent4"/>
              </a:solidFill>
            </a:endParaRPr>
          </a:p>
          <a:p>
            <a:pPr indent="0" lvl="0" marL="0" rtl="0" algn="l">
              <a:lnSpc>
                <a:spcPct val="106666"/>
              </a:lnSpc>
              <a:spcBef>
                <a:spcPts val="1400"/>
              </a:spcBef>
              <a:spcAft>
                <a:spcPts val="0"/>
              </a:spcAft>
              <a:buClr>
                <a:schemeClr val="dk2"/>
              </a:buClr>
              <a:buSzPts val="3000"/>
              <a:buNone/>
            </a:pPr>
            <a:r>
              <a:t/>
            </a:r>
            <a:endParaRPr/>
          </a:p>
        </p:txBody>
      </p:sp>
      <p:sp>
        <p:nvSpPr>
          <p:cNvPr id="352" name="Google Shape;352;g726761eee7_4_141"/>
          <p:cNvSpPr txBox="1"/>
          <p:nvPr/>
        </p:nvSpPr>
        <p:spPr>
          <a:xfrm>
            <a:off x="609602" y="2564296"/>
            <a:ext cx="10614648" cy="3515662"/>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4800"/>
              <a:buFont typeface="Arial"/>
              <a:buNone/>
            </a:pPr>
            <a:r>
              <a:t/>
            </a:r>
            <a:endParaRPr b="0" i="0" sz="4800" u="none" cap="none" strike="noStrike">
              <a:solidFill>
                <a:schemeClr val="accent1"/>
              </a:solidFill>
              <a:latin typeface="Avenir"/>
              <a:ea typeface="Avenir"/>
              <a:cs typeface="Avenir"/>
              <a:sym typeface="Avenir"/>
            </a:endParaRPr>
          </a:p>
        </p:txBody>
      </p:sp>
      <p:pic>
        <p:nvPicPr>
          <p:cNvPr descr="A picture containing player, holding, man, woman&#10;&#10;Description automatically generated" id="353" name="Google Shape;353;g726761eee7_4_141"/>
          <p:cNvPicPr preferRelativeResize="0"/>
          <p:nvPr/>
        </p:nvPicPr>
        <p:blipFill rotWithShape="1">
          <a:blip r:embed="rId4">
            <a:alphaModFix/>
          </a:blip>
          <a:srcRect b="0" l="0" r="0" t="0"/>
          <a:stretch/>
        </p:blipFill>
        <p:spPr>
          <a:xfrm>
            <a:off x="5460569" y="1647571"/>
            <a:ext cx="4927097" cy="3562858"/>
          </a:xfrm>
          <a:prstGeom prst="rect">
            <a:avLst/>
          </a:prstGeom>
          <a:noFill/>
          <a:ln cap="flat" cmpd="sng" w="9525">
            <a:solidFill>
              <a:schemeClr val="dk1"/>
            </a:solidFill>
            <a:prstDash val="solid"/>
            <a:round/>
            <a:headEnd len="sm" w="sm" type="none"/>
            <a:tailEnd len="sm" w="sm" type="none"/>
          </a:ln>
        </p:spPr>
      </p:pic>
      <p:sp>
        <p:nvSpPr>
          <p:cNvPr id="354" name="Google Shape;354;g726761eee7_4_141"/>
          <p:cNvSpPr/>
          <p:nvPr/>
        </p:nvSpPr>
        <p:spPr>
          <a:xfrm>
            <a:off x="609168" y="1647571"/>
            <a:ext cx="4379928" cy="267765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Avenir"/>
                <a:ea typeface="Avenir"/>
                <a:cs typeface="Avenir"/>
                <a:sym typeface="Avenir"/>
              </a:rPr>
              <a:t>We must pay attention (be aware) of signs and symptoms of depression and anxiety related to the fears associated with raids, deportation threats, and an uncertain future.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9" name="Shape 359"/>
        <p:cNvGrpSpPr/>
        <p:nvPr/>
      </p:nvGrpSpPr>
      <p:grpSpPr>
        <a:xfrm>
          <a:off x="0" y="0"/>
          <a:ext cx="0" cy="0"/>
          <a:chOff x="0" y="0"/>
          <a:chExt cx="0" cy="0"/>
        </a:xfrm>
      </p:grpSpPr>
      <p:sp>
        <p:nvSpPr>
          <p:cNvPr id="360" name="Google Shape;360;g726761eee7_4_150"/>
          <p:cNvSpPr txBox="1"/>
          <p:nvPr>
            <p:ph type="title"/>
          </p:nvPr>
        </p:nvSpPr>
        <p:spPr>
          <a:xfrm>
            <a:off x="609601" y="449302"/>
            <a:ext cx="10614648" cy="11430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accent1"/>
              </a:buClr>
              <a:buSzPts val="4800"/>
              <a:buFont typeface="Arial"/>
              <a:buNone/>
            </a:pPr>
            <a:r>
              <a:rPr lang="en-US"/>
              <a:t>Strategies &amp; Resources</a:t>
            </a:r>
            <a:endParaRPr/>
          </a:p>
        </p:txBody>
      </p:sp>
      <p:sp>
        <p:nvSpPr>
          <p:cNvPr id="361" name="Google Shape;361;g726761eee7_4_150"/>
          <p:cNvSpPr txBox="1"/>
          <p:nvPr>
            <p:ph idx="1" type="body"/>
          </p:nvPr>
        </p:nvSpPr>
        <p:spPr>
          <a:xfrm>
            <a:off x="609600" y="1731833"/>
            <a:ext cx="5195776" cy="4076700"/>
          </a:xfrm>
          <a:prstGeom prst="rect">
            <a:avLst/>
          </a:prstGeom>
          <a:noFill/>
          <a:ln>
            <a:noFill/>
          </a:ln>
        </p:spPr>
        <p:txBody>
          <a:bodyPr anchorCtr="0" anchor="t" bIns="45700" lIns="91425" spcFirstLastPara="1" rIns="91425" wrap="square" tIns="45700">
            <a:noAutofit/>
          </a:bodyPr>
          <a:lstStyle/>
          <a:p>
            <a:pPr indent="0" lvl="0" marL="0" rtl="0" algn="l">
              <a:lnSpc>
                <a:spcPct val="106666"/>
              </a:lnSpc>
              <a:spcBef>
                <a:spcPts val="0"/>
              </a:spcBef>
              <a:spcAft>
                <a:spcPts val="0"/>
              </a:spcAft>
              <a:buClr>
                <a:schemeClr val="dk2"/>
              </a:buClr>
              <a:buSzPts val="3000"/>
              <a:buNone/>
            </a:pPr>
            <a:r>
              <a:rPr i="1" lang="en-US"/>
              <a:t>If you, or someone you know, is looking for local support, to find organizations that work with immigrants and provide healthcare and mental health services near you. </a:t>
            </a:r>
            <a:endParaRPr/>
          </a:p>
          <a:p>
            <a:pPr indent="0" lvl="0" marL="0" rtl="0" algn="l">
              <a:lnSpc>
                <a:spcPct val="106666"/>
              </a:lnSpc>
              <a:spcBef>
                <a:spcPts val="1400"/>
              </a:spcBef>
              <a:spcAft>
                <a:spcPts val="0"/>
              </a:spcAft>
              <a:buClr>
                <a:schemeClr val="dk2"/>
              </a:buClr>
              <a:buSzPts val="3000"/>
              <a:buNone/>
            </a:pPr>
            <a:r>
              <a:t/>
            </a:r>
            <a:endParaRPr/>
          </a:p>
        </p:txBody>
      </p:sp>
      <p:pic>
        <p:nvPicPr>
          <p:cNvPr descr="A screenshot of a cell phone&#10;&#10;Description automatically generated" id="362" name="Google Shape;362;g726761eee7_4_150"/>
          <p:cNvPicPr preferRelativeResize="0"/>
          <p:nvPr/>
        </p:nvPicPr>
        <p:blipFill rotWithShape="1">
          <a:blip r:embed="rId3">
            <a:alphaModFix/>
          </a:blip>
          <a:srcRect b="0" l="0" r="0" t="0"/>
          <a:stretch/>
        </p:blipFill>
        <p:spPr>
          <a:xfrm>
            <a:off x="6095999" y="1636491"/>
            <a:ext cx="4946740" cy="3091712"/>
          </a:xfrm>
          <a:prstGeom prst="rect">
            <a:avLst/>
          </a:prstGeom>
          <a:noFill/>
          <a:ln cap="flat" cmpd="sng" w="9525">
            <a:solidFill>
              <a:schemeClr val="dk1"/>
            </a:solidFill>
            <a:prstDash val="solid"/>
            <a:round/>
            <a:headEnd len="sm" w="sm" type="none"/>
            <a:tailEnd len="sm" w="sm" type="none"/>
          </a:ln>
        </p:spPr>
      </p:pic>
      <p:sp>
        <p:nvSpPr>
          <p:cNvPr id="363" name="Google Shape;363;g726761eee7_4_150"/>
          <p:cNvSpPr/>
          <p:nvPr/>
        </p:nvSpPr>
        <p:spPr>
          <a:xfrm>
            <a:off x="609600" y="5208369"/>
            <a:ext cx="10972798" cy="120032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1" i="0" lang="en-US" sz="3600" u="sng" cap="none" strike="noStrike">
                <a:solidFill>
                  <a:schemeClr val="hlink"/>
                </a:solidFill>
                <a:latin typeface="Avenir"/>
                <a:ea typeface="Avenir"/>
                <a:cs typeface="Avenir"/>
                <a:sym typeface="Avenir"/>
                <a:hlinkClick r:id="rId4"/>
              </a:rPr>
              <a:t>https://www.informedimmigrant.com/service-organization-search/#</a:t>
            </a:r>
            <a:endParaRPr b="1" i="0" sz="3600" u="none" cap="none" strike="noStrike">
              <a:solidFill>
                <a:schemeClr val="accent4"/>
              </a:solidFill>
              <a:latin typeface="Avenir"/>
              <a:ea typeface="Avenir"/>
              <a:cs typeface="Avenir"/>
              <a:sym typeface="Aveni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8" name="Shape 368"/>
        <p:cNvGrpSpPr/>
        <p:nvPr/>
      </p:nvGrpSpPr>
      <p:grpSpPr>
        <a:xfrm>
          <a:off x="0" y="0"/>
          <a:ext cx="0" cy="0"/>
          <a:chOff x="0" y="0"/>
          <a:chExt cx="0" cy="0"/>
        </a:xfrm>
      </p:grpSpPr>
      <p:sp>
        <p:nvSpPr>
          <p:cNvPr id="369" name="Google Shape;369;g726761eee7_4_158"/>
          <p:cNvSpPr txBox="1"/>
          <p:nvPr>
            <p:ph type="title"/>
          </p:nvPr>
        </p:nvSpPr>
        <p:spPr>
          <a:xfrm>
            <a:off x="609601" y="274638"/>
            <a:ext cx="10614648" cy="11430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accent1"/>
              </a:buClr>
              <a:buSzPts val="4800"/>
              <a:buFont typeface="Arial"/>
              <a:buNone/>
            </a:pPr>
            <a:r>
              <a:rPr lang="en-US"/>
              <a:t>Strategies &amp; Resources</a:t>
            </a:r>
            <a:endParaRPr/>
          </a:p>
        </p:txBody>
      </p:sp>
      <p:sp>
        <p:nvSpPr>
          <p:cNvPr id="370" name="Google Shape;370;g726761eee7_4_158"/>
          <p:cNvSpPr txBox="1"/>
          <p:nvPr>
            <p:ph idx="1" type="body"/>
          </p:nvPr>
        </p:nvSpPr>
        <p:spPr>
          <a:xfrm>
            <a:off x="609602" y="4091775"/>
            <a:ext cx="7772398" cy="4038600"/>
          </a:xfrm>
          <a:prstGeom prst="rect">
            <a:avLst/>
          </a:prstGeom>
          <a:noFill/>
          <a:ln>
            <a:noFill/>
          </a:ln>
        </p:spPr>
        <p:txBody>
          <a:bodyPr anchorCtr="0" anchor="t" bIns="45700" lIns="91425" spcFirstLastPara="1" rIns="91425" wrap="square" tIns="45700">
            <a:noAutofit/>
          </a:bodyPr>
          <a:lstStyle/>
          <a:p>
            <a:pPr indent="0" lvl="0" marL="0" rtl="0" algn="l">
              <a:lnSpc>
                <a:spcPct val="133333"/>
              </a:lnSpc>
              <a:spcBef>
                <a:spcPts val="0"/>
              </a:spcBef>
              <a:spcAft>
                <a:spcPts val="0"/>
              </a:spcAft>
              <a:buClr>
                <a:schemeClr val="accent4"/>
              </a:buClr>
              <a:buSzPts val="2400"/>
              <a:buNone/>
            </a:pPr>
            <a:r>
              <a:rPr b="1" lang="en-US" sz="2400" u="sng">
                <a:solidFill>
                  <a:schemeClr val="hlink"/>
                </a:solidFill>
                <a:latin typeface="Avenir"/>
                <a:ea typeface="Avenir"/>
                <a:cs typeface="Avenir"/>
                <a:sym typeface="Avenir"/>
                <a:hlinkClick r:id="rId3"/>
              </a:rPr>
              <a:t>https://suicidepreventionlifeline.org</a:t>
            </a:r>
            <a:endParaRPr b="1" sz="2400">
              <a:solidFill>
                <a:schemeClr val="accent4"/>
              </a:solidFill>
              <a:latin typeface="Avenir"/>
              <a:ea typeface="Avenir"/>
              <a:cs typeface="Avenir"/>
              <a:sym typeface="Avenir"/>
            </a:endParaRPr>
          </a:p>
          <a:p>
            <a:pPr indent="0" lvl="0" marL="0" rtl="0" algn="l">
              <a:lnSpc>
                <a:spcPct val="133333"/>
              </a:lnSpc>
              <a:spcBef>
                <a:spcPts val="1400"/>
              </a:spcBef>
              <a:spcAft>
                <a:spcPts val="0"/>
              </a:spcAft>
              <a:buClr>
                <a:schemeClr val="dk2"/>
              </a:buClr>
              <a:buSzPts val="2400"/>
              <a:buNone/>
            </a:pPr>
            <a:r>
              <a:t/>
            </a:r>
            <a:endParaRPr b="1" sz="2400">
              <a:latin typeface="Avenir"/>
              <a:ea typeface="Avenir"/>
              <a:cs typeface="Avenir"/>
              <a:sym typeface="Avenir"/>
            </a:endParaRPr>
          </a:p>
        </p:txBody>
      </p:sp>
      <p:pic>
        <p:nvPicPr>
          <p:cNvPr descr="A close up of a sign&#10;&#10;Description automatically generated" id="371" name="Google Shape;371;g726761eee7_4_158"/>
          <p:cNvPicPr preferRelativeResize="0"/>
          <p:nvPr/>
        </p:nvPicPr>
        <p:blipFill rotWithShape="1">
          <a:blip r:embed="rId4">
            <a:alphaModFix/>
          </a:blip>
          <a:srcRect b="8107" l="1088" r="1530" t="8107"/>
          <a:stretch/>
        </p:blipFill>
        <p:spPr>
          <a:xfrm>
            <a:off x="721894" y="4749507"/>
            <a:ext cx="10808007" cy="1833855"/>
          </a:xfrm>
          <a:prstGeom prst="rect">
            <a:avLst/>
          </a:prstGeom>
          <a:noFill/>
          <a:ln>
            <a:noFill/>
          </a:ln>
        </p:spPr>
      </p:pic>
      <p:sp>
        <p:nvSpPr>
          <p:cNvPr id="372" name="Google Shape;372;g726761eee7_4_158"/>
          <p:cNvSpPr/>
          <p:nvPr/>
        </p:nvSpPr>
        <p:spPr>
          <a:xfrm>
            <a:off x="609601" y="1417638"/>
            <a:ext cx="9336504" cy="156966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accent1"/>
                </a:solidFill>
                <a:latin typeface="Avenir"/>
                <a:ea typeface="Avenir"/>
                <a:cs typeface="Avenir"/>
                <a:sym typeface="Avenir"/>
              </a:rPr>
              <a:t>For immediate help, 24/7: </a:t>
            </a:r>
            <a:r>
              <a:rPr b="1" i="0" lang="en-US" sz="2400" u="sng" cap="none" strike="noStrike">
                <a:solidFill>
                  <a:schemeClr val="hlink"/>
                </a:solidFill>
                <a:latin typeface="Avenir"/>
                <a:ea typeface="Avenir"/>
                <a:cs typeface="Avenir"/>
                <a:sym typeface="Avenir"/>
                <a:hlinkClick r:id="rId5"/>
              </a:rPr>
              <a:t>National Suicide Prevention Lifeline</a:t>
            </a:r>
            <a:r>
              <a:rPr b="1" i="0" lang="en-US" sz="2400" u="none" cap="none" strike="noStrike">
                <a:solidFill>
                  <a:schemeClr val="accent1"/>
                </a:solidFill>
                <a:latin typeface="Avenir"/>
                <a:ea typeface="Avenir"/>
                <a:cs typeface="Avenir"/>
                <a:sym typeface="Avenir"/>
              </a:rPr>
              <a:t>, 1-800-273-TALK, or </a:t>
            </a:r>
            <a:r>
              <a:rPr b="1" i="0" lang="en-US" sz="2400" u="sng" cap="none" strike="noStrike">
                <a:solidFill>
                  <a:schemeClr val="hlink"/>
                </a:solidFill>
                <a:latin typeface="Avenir"/>
                <a:ea typeface="Avenir"/>
                <a:cs typeface="Avenir"/>
                <a:sym typeface="Avenir"/>
                <a:hlinkClick r:id="rId6"/>
              </a:rPr>
              <a:t>Crisis Text Line</a:t>
            </a:r>
            <a:r>
              <a:rPr b="1" i="0" lang="en-US" sz="2400" u="none" cap="none" strike="noStrike">
                <a:solidFill>
                  <a:schemeClr val="accent1"/>
                </a:solidFill>
                <a:latin typeface="Avenir"/>
                <a:ea typeface="Avenir"/>
                <a:cs typeface="Avenir"/>
                <a:sym typeface="Avenir"/>
              </a:rPr>
              <a:t> by texting TALK to 741741.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accent1"/>
                </a:solidFill>
                <a:latin typeface="Avenir"/>
                <a:ea typeface="Avenir"/>
                <a:cs typeface="Avenir"/>
                <a:sym typeface="Avenir"/>
              </a:rPr>
              <a:t>To find a therapist near you, see the </a:t>
            </a:r>
            <a:r>
              <a:rPr b="1" i="0" lang="en-US" sz="2400" u="sng" cap="none" strike="noStrike">
                <a:solidFill>
                  <a:schemeClr val="hlink"/>
                </a:solidFill>
                <a:latin typeface="Avenir"/>
                <a:ea typeface="Avenir"/>
                <a:cs typeface="Avenir"/>
                <a:sym typeface="Avenir"/>
                <a:hlinkClick r:id="rId7"/>
              </a:rPr>
              <a:t>Psychology Today Therapy Directory</a:t>
            </a:r>
            <a:r>
              <a:rPr b="1" i="0" lang="en-US" sz="2400" u="none" cap="none" strike="noStrike">
                <a:solidFill>
                  <a:schemeClr val="accent1"/>
                </a:solidFill>
                <a:latin typeface="Avenir"/>
                <a:ea typeface="Avenir"/>
                <a:cs typeface="Avenir"/>
                <a:sym typeface="Avenir"/>
              </a:rPr>
              <a:t>.</a:t>
            </a:r>
            <a:endParaRPr b="0" i="0" sz="1400" u="none" cap="none" strike="noStrike">
              <a:solidFill>
                <a:srgbClr val="000000"/>
              </a:solidFill>
              <a:latin typeface="Arial"/>
              <a:ea typeface="Arial"/>
              <a:cs typeface="Arial"/>
              <a:sym typeface="Arial"/>
            </a:endParaRPr>
          </a:p>
        </p:txBody>
      </p:sp>
      <p:sp>
        <p:nvSpPr>
          <p:cNvPr id="373" name="Google Shape;373;g726761eee7_4_158"/>
          <p:cNvSpPr/>
          <p:nvPr/>
        </p:nvSpPr>
        <p:spPr>
          <a:xfrm>
            <a:off x="609601" y="3299139"/>
            <a:ext cx="8178842" cy="46166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accent4"/>
                </a:solidFill>
                <a:latin typeface="Avenir"/>
                <a:ea typeface="Avenir"/>
                <a:cs typeface="Avenir"/>
                <a:sym typeface="Avenir"/>
              </a:rPr>
              <a:t>https://www.psychologytoday.com/us/basics/suicide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8" name="Shape 378"/>
        <p:cNvGrpSpPr/>
        <p:nvPr/>
      </p:nvGrpSpPr>
      <p:grpSpPr>
        <a:xfrm>
          <a:off x="0" y="0"/>
          <a:ext cx="0" cy="0"/>
          <a:chOff x="0" y="0"/>
          <a:chExt cx="0" cy="0"/>
        </a:xfrm>
      </p:grpSpPr>
      <p:sp>
        <p:nvSpPr>
          <p:cNvPr id="379" name="Google Shape;379;g726761eee7_4_167"/>
          <p:cNvSpPr txBox="1"/>
          <p:nvPr>
            <p:ph type="title"/>
          </p:nvPr>
        </p:nvSpPr>
        <p:spPr>
          <a:xfrm>
            <a:off x="609601" y="274638"/>
            <a:ext cx="10614648" cy="11430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accent1"/>
              </a:buClr>
              <a:buSzPts val="4800"/>
              <a:buFont typeface="Arial"/>
              <a:buNone/>
            </a:pPr>
            <a:r>
              <a:rPr lang="en-US"/>
              <a:t>Strategies &amp; Resources</a:t>
            </a:r>
            <a:endParaRPr/>
          </a:p>
        </p:txBody>
      </p:sp>
      <p:sp>
        <p:nvSpPr>
          <p:cNvPr id="380" name="Google Shape;380;g726761eee7_4_167"/>
          <p:cNvSpPr/>
          <p:nvPr/>
        </p:nvSpPr>
        <p:spPr>
          <a:xfrm>
            <a:off x="4004734" y="5403166"/>
            <a:ext cx="4182532" cy="86177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hlink"/>
                </a:solidFill>
                <a:latin typeface="Quattrocento Sans"/>
                <a:ea typeface="Quattrocento Sans"/>
                <a:cs typeface="Quattrocento Sans"/>
                <a:sym typeface="Quattrocento Sans"/>
                <a:hlinkClick r:id="rId3"/>
              </a:rPr>
              <a:t>Jesus in the Hispanic Community: Images of Christ from Theology to Popular Religion</a:t>
            </a:r>
            <a:br>
              <a:rPr b="0" i="0" lang="en-US" sz="1800" u="sng" cap="none" strike="noStrike">
                <a:solidFill>
                  <a:schemeClr val="hlink"/>
                </a:solidFill>
                <a:latin typeface="Calibri"/>
                <a:ea typeface="Calibri"/>
                <a:cs typeface="Calibri"/>
                <a:sym typeface="Calibri"/>
                <a:hlinkClick r:id="rId4"/>
              </a:rPr>
            </a:br>
            <a:endParaRPr b="0" i="0" sz="1400" u="none" cap="none" strike="noStrike">
              <a:solidFill>
                <a:schemeClr val="accent4"/>
              </a:solidFill>
              <a:latin typeface="Calibri"/>
              <a:ea typeface="Calibri"/>
              <a:cs typeface="Calibri"/>
              <a:sym typeface="Calibri"/>
            </a:endParaRPr>
          </a:p>
        </p:txBody>
      </p:sp>
      <p:sp>
        <p:nvSpPr>
          <p:cNvPr id="381" name="Google Shape;381;g726761eee7_4_167"/>
          <p:cNvSpPr/>
          <p:nvPr/>
        </p:nvSpPr>
        <p:spPr>
          <a:xfrm>
            <a:off x="2360026" y="1560783"/>
            <a:ext cx="6096000" cy="64633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hlink"/>
                </a:solidFill>
                <a:latin typeface="Arial"/>
                <a:ea typeface="Arial"/>
                <a:cs typeface="Arial"/>
                <a:sym typeface="Arial"/>
                <a:hlinkClick r:id="rId5"/>
              </a:rPr>
              <a:t>Disaster Spiritual Care, 2nd Edition: Practical Clergy Responses to Community, Regional and National Tragedy</a:t>
            </a:r>
            <a:endParaRPr b="0" i="0" sz="1800" u="none" cap="none" strike="noStrike">
              <a:solidFill>
                <a:schemeClr val="accent4"/>
              </a:solidFill>
              <a:latin typeface="Arial"/>
              <a:ea typeface="Arial"/>
              <a:cs typeface="Arial"/>
              <a:sym typeface="Arial"/>
            </a:endParaRPr>
          </a:p>
        </p:txBody>
      </p:sp>
      <p:sp>
        <p:nvSpPr>
          <p:cNvPr id="382" name="Google Shape;382;g726761eee7_4_167"/>
          <p:cNvSpPr/>
          <p:nvPr/>
        </p:nvSpPr>
        <p:spPr>
          <a:xfrm>
            <a:off x="6714910" y="3244333"/>
            <a:ext cx="4509339" cy="64633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hlink"/>
                </a:solidFill>
                <a:latin typeface="Quattrocento Sans"/>
                <a:ea typeface="Quattrocento Sans"/>
                <a:cs typeface="Quattrocento Sans"/>
                <a:sym typeface="Quattrocento Sans"/>
                <a:hlinkClick r:id="rId6"/>
              </a:rPr>
              <a:t>Cuidado Pastoral: Ministerio con Inmigrantes (Ministerio series) (Spanish Edition)</a:t>
            </a:r>
            <a:endParaRPr b="0" i="0" sz="1800" u="none" cap="none" strike="noStrike">
              <a:solidFill>
                <a:schemeClr val="accent4"/>
              </a:solidFill>
              <a:latin typeface="Quattrocento Sans"/>
              <a:ea typeface="Quattrocento Sans"/>
              <a:cs typeface="Quattrocento Sans"/>
              <a:sym typeface="Quattrocento Sans"/>
            </a:endParaRPr>
          </a:p>
        </p:txBody>
      </p:sp>
      <p:pic>
        <p:nvPicPr>
          <p:cNvPr id="383" name="Google Shape;383;g726761eee7_4_167"/>
          <p:cNvPicPr preferRelativeResize="0"/>
          <p:nvPr/>
        </p:nvPicPr>
        <p:blipFill rotWithShape="1">
          <a:blip r:embed="rId7">
            <a:alphaModFix/>
          </a:blip>
          <a:srcRect b="0" l="0" r="0" t="0"/>
          <a:stretch/>
        </p:blipFill>
        <p:spPr>
          <a:xfrm>
            <a:off x="4842294" y="2711748"/>
            <a:ext cx="1511300" cy="2266950"/>
          </a:xfrm>
          <a:prstGeom prst="rect">
            <a:avLst/>
          </a:prstGeom>
          <a:noFill/>
          <a:ln cap="flat" cmpd="sng" w="9525">
            <a:solidFill>
              <a:schemeClr val="dk1"/>
            </a:solidFill>
            <a:prstDash val="solid"/>
            <a:round/>
            <a:headEnd len="sm" w="sm" type="none"/>
            <a:tailEnd len="sm" w="sm" type="none"/>
          </a:ln>
        </p:spPr>
      </p:pic>
      <p:pic>
        <p:nvPicPr>
          <p:cNvPr id="384" name="Google Shape;384;g726761eee7_4_167"/>
          <p:cNvPicPr preferRelativeResize="0"/>
          <p:nvPr/>
        </p:nvPicPr>
        <p:blipFill rotWithShape="1">
          <a:blip r:embed="rId8">
            <a:alphaModFix/>
          </a:blip>
          <a:srcRect b="0" l="0" r="0" t="0"/>
          <a:stretch/>
        </p:blipFill>
        <p:spPr>
          <a:xfrm>
            <a:off x="2360026" y="4406122"/>
            <a:ext cx="1511300" cy="2266950"/>
          </a:xfrm>
          <a:prstGeom prst="rect">
            <a:avLst/>
          </a:prstGeom>
          <a:noFill/>
          <a:ln cap="flat" cmpd="sng" w="9525">
            <a:solidFill>
              <a:schemeClr val="dk1"/>
            </a:solidFill>
            <a:prstDash val="solid"/>
            <a:round/>
            <a:headEnd len="sm" w="sm" type="none"/>
            <a:tailEnd len="sm" w="sm" type="none"/>
          </a:ln>
        </p:spPr>
      </p:pic>
      <p:pic>
        <p:nvPicPr>
          <p:cNvPr id="385" name="Google Shape;385;g726761eee7_4_167"/>
          <p:cNvPicPr preferRelativeResize="0"/>
          <p:nvPr/>
        </p:nvPicPr>
        <p:blipFill rotWithShape="1">
          <a:blip r:embed="rId9">
            <a:alphaModFix/>
          </a:blip>
          <a:srcRect b="0" l="0" r="0" t="0"/>
          <a:stretch/>
        </p:blipFill>
        <p:spPr>
          <a:xfrm>
            <a:off x="715318" y="1431778"/>
            <a:ext cx="1511300" cy="2197100"/>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9" name="Shape 389"/>
        <p:cNvGrpSpPr/>
        <p:nvPr/>
      </p:nvGrpSpPr>
      <p:grpSpPr>
        <a:xfrm>
          <a:off x="0" y="0"/>
          <a:ext cx="0" cy="0"/>
          <a:chOff x="0" y="0"/>
          <a:chExt cx="0" cy="0"/>
        </a:xfrm>
      </p:grpSpPr>
      <p:pic>
        <p:nvPicPr>
          <p:cNvPr id="390" name="Google Shape;390;p7"/>
          <p:cNvPicPr preferRelativeResize="0"/>
          <p:nvPr>
            <p:ph idx="1" type="body"/>
          </p:nvPr>
        </p:nvPicPr>
        <p:blipFill rotWithShape="1">
          <a:blip r:embed="rId3">
            <a:alphaModFix/>
          </a:blip>
          <a:srcRect b="0" l="0" r="0" t="0"/>
          <a:stretch/>
        </p:blipFill>
        <p:spPr>
          <a:xfrm>
            <a:off x="649922" y="776446"/>
            <a:ext cx="10892155" cy="544607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174" name="Shape 174"/>
        <p:cNvGrpSpPr/>
        <p:nvPr/>
      </p:nvGrpSpPr>
      <p:grpSpPr>
        <a:xfrm>
          <a:off x="0" y="0"/>
          <a:ext cx="0" cy="0"/>
          <a:chOff x="0" y="0"/>
          <a:chExt cx="0" cy="0"/>
        </a:xfrm>
      </p:grpSpPr>
      <p:sp>
        <p:nvSpPr>
          <p:cNvPr id="175" name="Google Shape;175;g724e374d44_0_0"/>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1100"/>
              <a:buFont typeface="Arial"/>
              <a:buNone/>
            </a:pPr>
            <a:r>
              <a:rPr lang="en-US">
                <a:latin typeface="Arial Black"/>
                <a:ea typeface="Arial Black"/>
                <a:cs typeface="Arial Black"/>
                <a:sym typeface="Arial Black"/>
              </a:rPr>
              <a:t>DACA Decision Day</a:t>
            </a:r>
            <a:endParaRPr>
              <a:latin typeface="Arial Black"/>
              <a:ea typeface="Arial Black"/>
              <a:cs typeface="Arial Black"/>
              <a:sym typeface="Arial Black"/>
            </a:endParaRPr>
          </a:p>
        </p:txBody>
      </p:sp>
      <p:sp>
        <p:nvSpPr>
          <p:cNvPr id="176" name="Google Shape;176;g724e374d44_0_0"/>
          <p:cNvSpPr txBox="1"/>
          <p:nvPr>
            <p:ph idx="1" type="body"/>
          </p:nvPr>
        </p:nvSpPr>
        <p:spPr>
          <a:xfrm>
            <a:off x="838200" y="1825625"/>
            <a:ext cx="10515600" cy="43512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a:solidFill>
                  <a:srgbClr val="000000"/>
                </a:solidFill>
              </a:rPr>
              <a:t>10-10:30 AM ET: Potential decision</a:t>
            </a:r>
            <a:endParaRPr>
              <a:solidFill>
                <a:srgbClr val="000000"/>
              </a:solidFill>
            </a:endParaRPr>
          </a:p>
          <a:p>
            <a:pPr indent="0" lvl="0" marL="0" rtl="0" algn="l">
              <a:lnSpc>
                <a:spcPct val="115000"/>
              </a:lnSpc>
              <a:spcBef>
                <a:spcPts val="1600"/>
              </a:spcBef>
              <a:spcAft>
                <a:spcPts val="0"/>
              </a:spcAft>
              <a:buNone/>
            </a:pPr>
            <a:r>
              <a:rPr lang="en-US">
                <a:solidFill>
                  <a:srgbClr val="000000"/>
                </a:solidFill>
              </a:rPr>
              <a:t>1 PM ET: Press Call</a:t>
            </a:r>
            <a:endParaRPr>
              <a:solidFill>
                <a:srgbClr val="000000"/>
              </a:solidFill>
            </a:endParaRPr>
          </a:p>
          <a:p>
            <a:pPr indent="0" lvl="0" marL="0" rtl="0" algn="l">
              <a:lnSpc>
                <a:spcPct val="115000"/>
              </a:lnSpc>
              <a:spcBef>
                <a:spcPts val="1600"/>
              </a:spcBef>
              <a:spcAft>
                <a:spcPts val="0"/>
              </a:spcAft>
              <a:buNone/>
            </a:pPr>
            <a:r>
              <a:rPr lang="en-US">
                <a:solidFill>
                  <a:srgbClr val="000000"/>
                </a:solidFill>
              </a:rPr>
              <a:t>7 PM ET: Community Call for Directly Impacted Individuals</a:t>
            </a:r>
            <a:endParaRPr>
              <a:solidFill>
                <a:srgbClr val="000000"/>
              </a:solidFill>
            </a:endParaRPr>
          </a:p>
          <a:p>
            <a:pPr indent="0" lvl="0" marL="0" rtl="0" algn="l">
              <a:lnSpc>
                <a:spcPct val="115000"/>
              </a:lnSpc>
              <a:spcBef>
                <a:spcPts val="1600"/>
              </a:spcBef>
              <a:spcAft>
                <a:spcPts val="0"/>
              </a:spcAft>
              <a:buNone/>
            </a:pPr>
            <a:r>
              <a:rPr lang="en-US">
                <a:solidFill>
                  <a:srgbClr val="000000"/>
                </a:solidFill>
              </a:rPr>
              <a:t>Next day, 1 PM ET: Virtual Rally for Directly Impacted &amp; Allies</a:t>
            </a:r>
            <a:endParaRPr>
              <a:solidFill>
                <a:srgbClr val="000000"/>
              </a:solidFill>
            </a:endParaRPr>
          </a:p>
          <a:p>
            <a:pPr indent="0" lvl="0" marL="0" rtl="0" algn="l">
              <a:spcBef>
                <a:spcPts val="1600"/>
              </a:spcBef>
              <a:spcAft>
                <a:spcPts val="0"/>
              </a:spcAft>
              <a:buNone/>
            </a:pPr>
            <a:r>
              <a:t/>
            </a:r>
            <a:endParaRPr/>
          </a:p>
        </p:txBody>
      </p:sp>
      <p:pic>
        <p:nvPicPr>
          <p:cNvPr id="177" name="Google Shape;177;g724e374d44_0_0"/>
          <p:cNvPicPr preferRelativeResize="0"/>
          <p:nvPr/>
        </p:nvPicPr>
        <p:blipFill rotWithShape="1">
          <a:blip r:embed="rId3">
            <a:alphaModFix/>
          </a:blip>
          <a:srcRect b="0" l="25295" r="24112" t="0"/>
          <a:stretch/>
        </p:blipFill>
        <p:spPr>
          <a:xfrm>
            <a:off x="11060650" y="129825"/>
            <a:ext cx="952500" cy="1057275"/>
          </a:xfrm>
          <a:prstGeom prst="rect">
            <a:avLst/>
          </a:prstGeom>
          <a:noFill/>
          <a:ln>
            <a:noFill/>
          </a:ln>
        </p:spPr>
      </p:pic>
      <p:pic>
        <p:nvPicPr>
          <p:cNvPr id="178" name="Google Shape;178;g724e374d44_0_0"/>
          <p:cNvPicPr preferRelativeResize="0"/>
          <p:nvPr/>
        </p:nvPicPr>
        <p:blipFill rotWithShape="1">
          <a:blip r:embed="rId3">
            <a:alphaModFix/>
          </a:blip>
          <a:srcRect b="0" l="25295" r="24112" t="0"/>
          <a:stretch/>
        </p:blipFill>
        <p:spPr>
          <a:xfrm>
            <a:off x="152400" y="152400"/>
            <a:ext cx="952500" cy="1057275"/>
          </a:xfrm>
          <a:prstGeom prst="rect">
            <a:avLst/>
          </a:prstGeom>
          <a:noFill/>
          <a:ln>
            <a:noFill/>
          </a:ln>
        </p:spPr>
      </p:pic>
      <p:pic>
        <p:nvPicPr>
          <p:cNvPr descr="Sanaa Abrar - Advocacy Director - United We Dream | LinkedIn" id="179" name="Google Shape;179;g724e374d44_0_0"/>
          <p:cNvPicPr preferRelativeResize="0"/>
          <p:nvPr/>
        </p:nvPicPr>
        <p:blipFill rotWithShape="1">
          <a:blip r:embed="rId4">
            <a:alphaModFix/>
          </a:blip>
          <a:srcRect b="0" l="0" r="0" t="0"/>
          <a:stretch/>
        </p:blipFill>
        <p:spPr>
          <a:xfrm>
            <a:off x="10282294" y="4936808"/>
            <a:ext cx="1664208" cy="166420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183" name="Shape 183"/>
        <p:cNvGrpSpPr/>
        <p:nvPr/>
      </p:nvGrpSpPr>
      <p:grpSpPr>
        <a:xfrm>
          <a:off x="0" y="0"/>
          <a:ext cx="0" cy="0"/>
          <a:chOff x="0" y="0"/>
          <a:chExt cx="0" cy="0"/>
        </a:xfrm>
      </p:grpSpPr>
      <p:sp>
        <p:nvSpPr>
          <p:cNvPr id="184" name="Google Shape;184;g724e374d44_2_0"/>
          <p:cNvSpPr txBox="1"/>
          <p:nvPr>
            <p:ph type="title"/>
          </p:nvPr>
        </p:nvSpPr>
        <p:spPr>
          <a:xfrm>
            <a:off x="477275" y="365125"/>
            <a:ext cx="10515600" cy="1325700"/>
          </a:xfrm>
          <a:prstGeom prst="rect">
            <a:avLst/>
          </a:prstGeom>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r>
              <a:rPr lang="en-US" sz="2800">
                <a:latin typeface="Arial"/>
                <a:ea typeface="Arial"/>
                <a:cs typeface="Arial"/>
                <a:sym typeface="Arial"/>
              </a:rPr>
              <a:t>For Directly Impacted Communities - Evening Webinar Day of Decision</a:t>
            </a:r>
            <a:endParaRPr sz="2800"/>
          </a:p>
        </p:txBody>
      </p:sp>
      <p:pic>
        <p:nvPicPr>
          <p:cNvPr id="185" name="Google Shape;185;g724e374d44_2_0"/>
          <p:cNvPicPr preferRelativeResize="0"/>
          <p:nvPr/>
        </p:nvPicPr>
        <p:blipFill>
          <a:blip r:embed="rId3">
            <a:alphaModFix/>
          </a:blip>
          <a:stretch>
            <a:fillRect/>
          </a:stretch>
        </p:blipFill>
        <p:spPr>
          <a:xfrm>
            <a:off x="3679038" y="1690822"/>
            <a:ext cx="4833924" cy="2416976"/>
          </a:xfrm>
          <a:prstGeom prst="rect">
            <a:avLst/>
          </a:prstGeom>
          <a:noFill/>
          <a:ln>
            <a:noFill/>
          </a:ln>
        </p:spPr>
      </p:pic>
      <p:pic>
        <p:nvPicPr>
          <p:cNvPr id="186" name="Google Shape;186;g724e374d44_2_0"/>
          <p:cNvPicPr preferRelativeResize="0"/>
          <p:nvPr/>
        </p:nvPicPr>
        <p:blipFill>
          <a:blip r:embed="rId4">
            <a:alphaModFix/>
          </a:blip>
          <a:stretch>
            <a:fillRect/>
          </a:stretch>
        </p:blipFill>
        <p:spPr>
          <a:xfrm>
            <a:off x="3679050" y="4107803"/>
            <a:ext cx="4833900" cy="2416935"/>
          </a:xfrm>
          <a:prstGeom prst="rect">
            <a:avLst/>
          </a:prstGeom>
          <a:noFill/>
          <a:ln>
            <a:noFill/>
          </a:ln>
        </p:spPr>
      </p:pic>
      <p:pic>
        <p:nvPicPr>
          <p:cNvPr descr="Sanaa Abrar - Advocacy Director - United We Dream | LinkedIn" id="187" name="Google Shape;187;g724e374d44_2_0"/>
          <p:cNvPicPr preferRelativeResize="0"/>
          <p:nvPr/>
        </p:nvPicPr>
        <p:blipFill rotWithShape="1">
          <a:blip r:embed="rId5">
            <a:alphaModFix/>
          </a:blip>
          <a:srcRect b="0" l="0" r="0" t="0"/>
          <a:stretch/>
        </p:blipFill>
        <p:spPr>
          <a:xfrm>
            <a:off x="10282294" y="4936808"/>
            <a:ext cx="1664208" cy="166420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191" name="Shape 191"/>
        <p:cNvGrpSpPr/>
        <p:nvPr/>
      </p:nvGrpSpPr>
      <p:grpSpPr>
        <a:xfrm>
          <a:off x="0" y="0"/>
          <a:ext cx="0" cy="0"/>
          <a:chOff x="0" y="0"/>
          <a:chExt cx="0" cy="0"/>
        </a:xfrm>
      </p:grpSpPr>
      <p:sp>
        <p:nvSpPr>
          <p:cNvPr id="192" name="Google Shape;192;g724e374d44_2_7"/>
          <p:cNvSpPr txBox="1"/>
          <p:nvPr>
            <p:ph type="title"/>
          </p:nvPr>
        </p:nvSpPr>
        <p:spPr>
          <a:xfrm>
            <a:off x="838200" y="272175"/>
            <a:ext cx="10893000" cy="1418700"/>
          </a:xfrm>
          <a:prstGeom prst="rect">
            <a:avLst/>
          </a:prstGeom>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r>
              <a:rPr lang="en-US" sz="3600">
                <a:latin typeface="Arial"/>
                <a:ea typeface="Arial"/>
                <a:cs typeface="Arial"/>
                <a:sym typeface="Arial"/>
              </a:rPr>
              <a:t>Join Our Virtual Rally the Day After a Decision!</a:t>
            </a:r>
            <a:endParaRPr sz="3600">
              <a:latin typeface="Arial"/>
              <a:ea typeface="Arial"/>
              <a:cs typeface="Arial"/>
              <a:sym typeface="Arial"/>
            </a:endParaRPr>
          </a:p>
        </p:txBody>
      </p:sp>
      <p:pic>
        <p:nvPicPr>
          <p:cNvPr id="193" name="Google Shape;193;g724e374d44_2_7"/>
          <p:cNvPicPr preferRelativeResize="0"/>
          <p:nvPr/>
        </p:nvPicPr>
        <p:blipFill>
          <a:blip r:embed="rId3">
            <a:alphaModFix/>
          </a:blip>
          <a:stretch>
            <a:fillRect/>
          </a:stretch>
        </p:blipFill>
        <p:spPr>
          <a:xfrm>
            <a:off x="3591466" y="1577475"/>
            <a:ext cx="5009075" cy="5009075"/>
          </a:xfrm>
          <a:prstGeom prst="rect">
            <a:avLst/>
          </a:prstGeom>
          <a:noFill/>
          <a:ln>
            <a:noFill/>
          </a:ln>
        </p:spPr>
      </p:pic>
      <p:pic>
        <p:nvPicPr>
          <p:cNvPr descr="Sanaa Abrar - Advocacy Director - United We Dream | LinkedIn" id="194" name="Google Shape;194;g724e374d44_2_7"/>
          <p:cNvPicPr preferRelativeResize="0"/>
          <p:nvPr/>
        </p:nvPicPr>
        <p:blipFill rotWithShape="1">
          <a:blip r:embed="rId4">
            <a:alphaModFix/>
          </a:blip>
          <a:srcRect b="0" l="0" r="0" t="0"/>
          <a:stretch/>
        </p:blipFill>
        <p:spPr>
          <a:xfrm>
            <a:off x="10282294" y="4936808"/>
            <a:ext cx="1664208" cy="166420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8" name="Shape 198"/>
        <p:cNvGrpSpPr/>
        <p:nvPr/>
      </p:nvGrpSpPr>
      <p:grpSpPr>
        <a:xfrm>
          <a:off x="0" y="0"/>
          <a:ext cx="0" cy="0"/>
          <a:chOff x="0" y="0"/>
          <a:chExt cx="0" cy="0"/>
        </a:xfrm>
      </p:grpSpPr>
      <p:sp>
        <p:nvSpPr>
          <p:cNvPr id="199" name="Google Shape;199;g726761eee7_9_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Arial Black"/>
              <a:buNone/>
            </a:pPr>
            <a:r>
              <a:rPr lang="en-US">
                <a:latin typeface="Arial Black"/>
                <a:ea typeface="Arial Black"/>
                <a:cs typeface="Arial Black"/>
                <a:sym typeface="Arial Black"/>
              </a:rPr>
              <a:t>Take Action Now!</a:t>
            </a:r>
            <a:endParaRPr>
              <a:latin typeface="Arial Black"/>
              <a:ea typeface="Arial Black"/>
              <a:cs typeface="Arial Black"/>
              <a:sym typeface="Arial Black"/>
            </a:endParaRPr>
          </a:p>
        </p:txBody>
      </p:sp>
      <p:sp>
        <p:nvSpPr>
          <p:cNvPr id="200" name="Google Shape;200;g726761eee7_9_0"/>
          <p:cNvSpPr txBox="1"/>
          <p:nvPr>
            <p:ph idx="1" type="body"/>
          </p:nvPr>
        </p:nvSpPr>
        <p:spPr>
          <a:xfrm>
            <a:off x="119500" y="1520775"/>
            <a:ext cx="8125500" cy="43512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b="1" lang="en-US" sz="3000"/>
              <a:t>Actions YOU Can Take Now to Support a Court Delay</a:t>
            </a:r>
            <a:endParaRPr b="1" sz="3000"/>
          </a:p>
          <a:p>
            <a:pPr indent="0" lvl="0" marL="0" rtl="0" algn="l">
              <a:lnSpc>
                <a:spcPct val="100000"/>
              </a:lnSpc>
              <a:spcBef>
                <a:spcPts val="0"/>
              </a:spcBef>
              <a:spcAft>
                <a:spcPts val="0"/>
              </a:spcAft>
              <a:buNone/>
            </a:pPr>
            <a:r>
              <a:t/>
            </a:r>
            <a:endParaRPr b="1" sz="2400"/>
          </a:p>
          <a:p>
            <a:pPr indent="-381000" lvl="0" marL="457200" rtl="0" algn="l">
              <a:lnSpc>
                <a:spcPct val="100000"/>
              </a:lnSpc>
              <a:spcBef>
                <a:spcPts val="0"/>
              </a:spcBef>
              <a:spcAft>
                <a:spcPts val="0"/>
              </a:spcAft>
              <a:buClr>
                <a:srgbClr val="0F243E"/>
              </a:buClr>
              <a:buSzPts val="2400"/>
              <a:buFont typeface="Calibri"/>
              <a:buAutoNum type="arabicPeriod"/>
            </a:pPr>
            <a:r>
              <a:rPr b="1" lang="en-US" sz="2400">
                <a:solidFill>
                  <a:srgbClr val="0F243E"/>
                </a:solidFill>
              </a:rPr>
              <a:t>Publicly Urge Scotus To Stand With DACA Recipients And Delay </a:t>
            </a:r>
            <a:endParaRPr b="1" sz="2400">
              <a:solidFill>
                <a:srgbClr val="0F243E"/>
              </a:solidFill>
            </a:endParaRPr>
          </a:p>
          <a:p>
            <a:pPr indent="0" lvl="0" marL="457200" rtl="0" algn="l">
              <a:lnSpc>
                <a:spcPct val="100000"/>
              </a:lnSpc>
              <a:spcBef>
                <a:spcPts val="0"/>
              </a:spcBef>
              <a:spcAft>
                <a:spcPts val="0"/>
              </a:spcAft>
              <a:buNone/>
            </a:pPr>
            <a:r>
              <a:rPr b="1" lang="en-US" sz="2400">
                <a:solidFill>
                  <a:srgbClr val="0F243E"/>
                </a:solidFill>
              </a:rPr>
              <a:t>-A critical time for Letters to the Editor!</a:t>
            </a:r>
            <a:endParaRPr b="1" sz="2400">
              <a:solidFill>
                <a:srgbClr val="0F243E"/>
              </a:solidFill>
            </a:endParaRPr>
          </a:p>
          <a:p>
            <a:pPr indent="0" lvl="0" marL="457200" rtl="0" algn="l">
              <a:lnSpc>
                <a:spcPct val="100000"/>
              </a:lnSpc>
              <a:spcBef>
                <a:spcPts val="0"/>
              </a:spcBef>
              <a:spcAft>
                <a:spcPts val="0"/>
              </a:spcAft>
              <a:buNone/>
            </a:pPr>
            <a:r>
              <a:rPr b="1" lang="en-US" sz="2400" u="sng">
                <a:solidFill>
                  <a:schemeClr val="hlink"/>
                </a:solidFill>
                <a:hlinkClick r:id="rId3"/>
              </a:rPr>
              <a:t>https://bit.ly/Faith4DACAToolkitCOVID</a:t>
            </a:r>
            <a:endParaRPr b="1" sz="2400">
              <a:solidFill>
                <a:srgbClr val="0F243E"/>
              </a:solidFill>
            </a:endParaRPr>
          </a:p>
          <a:p>
            <a:pPr indent="0" lvl="0" marL="457200" rtl="0" algn="l">
              <a:lnSpc>
                <a:spcPct val="100000"/>
              </a:lnSpc>
              <a:spcBef>
                <a:spcPts val="0"/>
              </a:spcBef>
              <a:spcAft>
                <a:spcPts val="0"/>
              </a:spcAft>
              <a:buNone/>
            </a:pPr>
            <a:r>
              <a:t/>
            </a:r>
            <a:endParaRPr b="1" sz="2400">
              <a:solidFill>
                <a:srgbClr val="0F243E"/>
              </a:solidFill>
            </a:endParaRPr>
          </a:p>
          <a:p>
            <a:pPr indent="-381000" lvl="0" marL="457200" rtl="0" algn="l">
              <a:lnSpc>
                <a:spcPct val="100000"/>
              </a:lnSpc>
              <a:spcBef>
                <a:spcPts val="0"/>
              </a:spcBef>
              <a:spcAft>
                <a:spcPts val="0"/>
              </a:spcAft>
              <a:buClr>
                <a:srgbClr val="0F243E"/>
              </a:buClr>
              <a:buSzPts val="2400"/>
              <a:buFont typeface="Calibri"/>
              <a:buAutoNum type="arabicPeriod"/>
            </a:pPr>
            <a:r>
              <a:rPr b="1" lang="en-US" sz="2400">
                <a:solidFill>
                  <a:srgbClr val="0F243E"/>
                </a:solidFill>
              </a:rPr>
              <a:t>Prepare A Statement Of Solidarity/ Press Release To Be Issued When A Decision Is Made</a:t>
            </a:r>
            <a:endParaRPr b="1" sz="2400">
              <a:solidFill>
                <a:srgbClr val="0F243E"/>
              </a:solidFill>
            </a:endParaRPr>
          </a:p>
          <a:p>
            <a:pPr indent="0" lvl="0" marL="0" rtl="0" algn="l">
              <a:lnSpc>
                <a:spcPct val="115000"/>
              </a:lnSpc>
              <a:spcBef>
                <a:spcPts val="1000"/>
              </a:spcBef>
              <a:spcAft>
                <a:spcPts val="0"/>
              </a:spcAft>
              <a:buNone/>
            </a:pPr>
            <a:r>
              <a:t/>
            </a:r>
            <a:endParaRPr b="1" sz="1800">
              <a:solidFill>
                <a:srgbClr val="0F243E"/>
              </a:solidFill>
            </a:endParaRPr>
          </a:p>
        </p:txBody>
      </p:sp>
      <p:pic>
        <p:nvPicPr>
          <p:cNvPr descr="IIClogo.png" id="201" name="Google Shape;201;g726761eee7_9_0"/>
          <p:cNvPicPr preferRelativeResize="0"/>
          <p:nvPr/>
        </p:nvPicPr>
        <p:blipFill rotWithShape="1">
          <a:blip r:embed="rId4">
            <a:alphaModFix/>
          </a:blip>
          <a:srcRect b="0" l="0" r="0" t="0"/>
          <a:stretch/>
        </p:blipFill>
        <p:spPr>
          <a:xfrm>
            <a:off x="10545062" y="340733"/>
            <a:ext cx="1431920" cy="686436"/>
          </a:xfrm>
          <a:prstGeom prst="rect">
            <a:avLst/>
          </a:prstGeom>
          <a:noFill/>
          <a:ln>
            <a:noFill/>
          </a:ln>
        </p:spPr>
      </p:pic>
      <p:pic>
        <p:nvPicPr>
          <p:cNvPr descr="https://www.afsc.org/sites/default/files/styles/square_headshot/public/profile-images/Peniel%20Ibe_0.JPG?itok=CrX7Ojvf" id="202" name="Google Shape;202;g726761eee7_9_0"/>
          <p:cNvPicPr preferRelativeResize="0"/>
          <p:nvPr/>
        </p:nvPicPr>
        <p:blipFill rotWithShape="1">
          <a:blip r:embed="rId5">
            <a:alphaModFix/>
          </a:blip>
          <a:srcRect b="0" l="0" r="0" t="0"/>
          <a:stretch/>
        </p:blipFill>
        <p:spPr>
          <a:xfrm>
            <a:off x="8244840" y="4874546"/>
            <a:ext cx="1664207" cy="1664208"/>
          </a:xfrm>
          <a:prstGeom prst="rect">
            <a:avLst/>
          </a:prstGeom>
          <a:noFill/>
          <a:ln>
            <a:noFill/>
          </a:ln>
        </p:spPr>
      </p:pic>
      <p:pic>
        <p:nvPicPr>
          <p:cNvPr descr="https://www.discipleshomemissions.org/wp-content/uploads/2018/07/sharon-with-bullhorn-cropped-1.png" id="203" name="Google Shape;203;g726761eee7_9_0"/>
          <p:cNvPicPr preferRelativeResize="0"/>
          <p:nvPr/>
        </p:nvPicPr>
        <p:blipFill rotWithShape="1">
          <a:blip r:embed="rId6">
            <a:alphaModFix/>
          </a:blip>
          <a:srcRect b="8943" l="0" r="0" t="1168"/>
          <a:stretch/>
        </p:blipFill>
        <p:spPr>
          <a:xfrm>
            <a:off x="10287562" y="4874546"/>
            <a:ext cx="1664208" cy="1664208"/>
          </a:xfrm>
          <a:prstGeom prst="rect">
            <a:avLst/>
          </a:prstGeom>
          <a:noFill/>
          <a:ln>
            <a:noFill/>
          </a:ln>
        </p:spPr>
      </p:pic>
      <p:pic>
        <p:nvPicPr>
          <p:cNvPr id="204" name="Google Shape;204;g726761eee7_9_0"/>
          <p:cNvPicPr preferRelativeResize="0"/>
          <p:nvPr/>
        </p:nvPicPr>
        <p:blipFill>
          <a:blip r:embed="rId7">
            <a:alphaModFix/>
          </a:blip>
          <a:stretch>
            <a:fillRect/>
          </a:stretch>
        </p:blipFill>
        <p:spPr>
          <a:xfrm>
            <a:off x="7894100" y="1072600"/>
            <a:ext cx="4057675" cy="28520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8" name="Shape 208"/>
        <p:cNvGrpSpPr/>
        <p:nvPr/>
      </p:nvGrpSpPr>
      <p:grpSpPr>
        <a:xfrm>
          <a:off x="0" y="0"/>
          <a:ext cx="0" cy="0"/>
          <a:chOff x="0" y="0"/>
          <a:chExt cx="0" cy="0"/>
        </a:xfrm>
      </p:grpSpPr>
      <p:sp>
        <p:nvSpPr>
          <p:cNvPr id="209" name="Google Shape;209;g726761eee7_9_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Arial Black"/>
              <a:buNone/>
            </a:pPr>
            <a:r>
              <a:rPr lang="en-US">
                <a:latin typeface="Arial Black"/>
                <a:ea typeface="Arial Black"/>
                <a:cs typeface="Arial Black"/>
                <a:sym typeface="Arial Black"/>
              </a:rPr>
              <a:t>Take Action Now!</a:t>
            </a:r>
            <a:endParaRPr>
              <a:latin typeface="Arial Black"/>
              <a:ea typeface="Arial Black"/>
              <a:cs typeface="Arial Black"/>
              <a:sym typeface="Arial Black"/>
            </a:endParaRPr>
          </a:p>
        </p:txBody>
      </p:sp>
      <p:sp>
        <p:nvSpPr>
          <p:cNvPr id="210" name="Google Shape;210;g726761eee7_9_8"/>
          <p:cNvSpPr txBox="1"/>
          <p:nvPr>
            <p:ph idx="1" type="body"/>
          </p:nvPr>
        </p:nvSpPr>
        <p:spPr>
          <a:xfrm>
            <a:off x="327325" y="1543450"/>
            <a:ext cx="10515600" cy="43512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b="1" lang="en-US" sz="3000"/>
              <a:t>Actions YOU Can Take Before and After a Decision</a:t>
            </a:r>
            <a:endParaRPr b="1" sz="3000"/>
          </a:p>
          <a:p>
            <a:pPr indent="0" lvl="0" marL="0" rtl="0" algn="l">
              <a:lnSpc>
                <a:spcPct val="90000"/>
              </a:lnSpc>
              <a:spcBef>
                <a:spcPts val="0"/>
              </a:spcBef>
              <a:spcAft>
                <a:spcPts val="0"/>
              </a:spcAft>
              <a:buNone/>
            </a:pPr>
            <a:r>
              <a:t/>
            </a:r>
            <a:endParaRPr b="1" sz="3000"/>
          </a:p>
          <a:p>
            <a:pPr indent="-381000" lvl="0" marL="457200" rtl="0" algn="l">
              <a:lnSpc>
                <a:spcPct val="115000"/>
              </a:lnSpc>
              <a:spcBef>
                <a:spcPts val="0"/>
              </a:spcBef>
              <a:spcAft>
                <a:spcPts val="0"/>
              </a:spcAft>
              <a:buClr>
                <a:srgbClr val="0F243E"/>
              </a:buClr>
              <a:buSzPts val="2400"/>
              <a:buFont typeface="Calibri"/>
              <a:buAutoNum type="arabicPeriod"/>
            </a:pPr>
            <a:r>
              <a:rPr b="1" lang="en-US" sz="2400">
                <a:solidFill>
                  <a:srgbClr val="0F243E"/>
                </a:solidFill>
              </a:rPr>
              <a:t>Dedicate Prayer, Testimony Or A Message At Your Faith Community </a:t>
            </a:r>
            <a:endParaRPr b="1" sz="2400">
              <a:solidFill>
                <a:srgbClr val="0F243E"/>
              </a:solidFill>
            </a:endParaRPr>
          </a:p>
          <a:p>
            <a:pPr indent="-381000" lvl="0" marL="457200" rtl="0" algn="l">
              <a:lnSpc>
                <a:spcPct val="115000"/>
              </a:lnSpc>
              <a:spcBef>
                <a:spcPts val="0"/>
              </a:spcBef>
              <a:spcAft>
                <a:spcPts val="0"/>
              </a:spcAft>
              <a:buClr>
                <a:srgbClr val="0F243E"/>
              </a:buClr>
              <a:buSzPts val="2400"/>
              <a:buFont typeface="Calibri"/>
              <a:buAutoNum type="arabicPeriod"/>
            </a:pPr>
            <a:r>
              <a:rPr b="1" lang="en-US" sz="2400">
                <a:solidFill>
                  <a:srgbClr val="0F243E"/>
                </a:solidFill>
              </a:rPr>
              <a:t>Organize/Join A Virtual Vigil Or Rally To Support DACA Recipients And Undocumented Youth</a:t>
            </a:r>
            <a:endParaRPr b="1" sz="2400">
              <a:solidFill>
                <a:srgbClr val="0F243E"/>
              </a:solidFill>
            </a:endParaRPr>
          </a:p>
          <a:p>
            <a:pPr indent="-381000" lvl="0" marL="457200" rtl="0" algn="l">
              <a:lnSpc>
                <a:spcPct val="115000"/>
              </a:lnSpc>
              <a:spcBef>
                <a:spcPts val="0"/>
              </a:spcBef>
              <a:spcAft>
                <a:spcPts val="0"/>
              </a:spcAft>
              <a:buClr>
                <a:srgbClr val="0F243E"/>
              </a:buClr>
              <a:buSzPts val="2400"/>
              <a:buFont typeface="Calibri"/>
              <a:buAutoNum type="arabicPeriod"/>
            </a:pPr>
            <a:r>
              <a:rPr b="1" lang="en-US" sz="2400">
                <a:solidFill>
                  <a:srgbClr val="0F243E"/>
                </a:solidFill>
              </a:rPr>
              <a:t>Engage On Social Media With #Faith4DACA and #Homeishere</a:t>
            </a:r>
            <a:endParaRPr b="1" sz="2400">
              <a:solidFill>
                <a:srgbClr val="0F243E"/>
              </a:solidFill>
            </a:endParaRPr>
          </a:p>
          <a:p>
            <a:pPr indent="-381000" lvl="0" marL="457200" rtl="0" algn="l">
              <a:lnSpc>
                <a:spcPct val="115000"/>
              </a:lnSpc>
              <a:spcBef>
                <a:spcPts val="0"/>
              </a:spcBef>
              <a:spcAft>
                <a:spcPts val="0"/>
              </a:spcAft>
              <a:buClr>
                <a:srgbClr val="0F243E"/>
              </a:buClr>
              <a:buSzPts val="2400"/>
              <a:buFont typeface="Calibri"/>
              <a:buAutoNum type="arabicPeriod"/>
            </a:pPr>
            <a:r>
              <a:rPr b="1" lang="en-US" sz="2400">
                <a:solidFill>
                  <a:srgbClr val="0F243E"/>
                </a:solidFill>
              </a:rPr>
              <a:t>Write An Opinion Editorial Or Letter To The Editor For Your Local Newspaper</a:t>
            </a:r>
            <a:endParaRPr b="1" sz="2400">
              <a:solidFill>
                <a:srgbClr val="0F243E"/>
              </a:solidFill>
            </a:endParaRPr>
          </a:p>
          <a:p>
            <a:pPr indent="-381000" lvl="0" marL="457200" rtl="0" algn="l">
              <a:lnSpc>
                <a:spcPct val="115000"/>
              </a:lnSpc>
              <a:spcBef>
                <a:spcPts val="0"/>
              </a:spcBef>
              <a:spcAft>
                <a:spcPts val="0"/>
              </a:spcAft>
              <a:buClr>
                <a:srgbClr val="0F243E"/>
              </a:buClr>
              <a:buSzPts val="2400"/>
              <a:buFont typeface="Calibri"/>
              <a:buAutoNum type="arabicPeriod"/>
            </a:pPr>
            <a:r>
              <a:rPr b="1" lang="en-US" sz="2400">
                <a:solidFill>
                  <a:srgbClr val="0F243E"/>
                </a:solidFill>
              </a:rPr>
              <a:t>Connect With Your Elected Officials</a:t>
            </a:r>
            <a:endParaRPr b="1" sz="2400">
              <a:solidFill>
                <a:srgbClr val="0F243E"/>
              </a:solidFill>
            </a:endParaRPr>
          </a:p>
          <a:p>
            <a:pPr indent="0" lvl="0" marL="457200" rtl="0" algn="l">
              <a:lnSpc>
                <a:spcPct val="115000"/>
              </a:lnSpc>
              <a:spcBef>
                <a:spcPts val="0"/>
              </a:spcBef>
              <a:spcAft>
                <a:spcPts val="0"/>
              </a:spcAft>
              <a:buNone/>
            </a:pPr>
            <a:r>
              <a:t/>
            </a:r>
            <a:endParaRPr b="1" sz="2400">
              <a:solidFill>
                <a:srgbClr val="0F243E"/>
              </a:solidFill>
            </a:endParaRPr>
          </a:p>
          <a:p>
            <a:pPr indent="0" lvl="0" marL="0" rtl="0" algn="l">
              <a:lnSpc>
                <a:spcPct val="115000"/>
              </a:lnSpc>
              <a:spcBef>
                <a:spcPts val="0"/>
              </a:spcBef>
              <a:spcAft>
                <a:spcPts val="0"/>
              </a:spcAft>
              <a:buNone/>
            </a:pPr>
            <a:r>
              <a:rPr b="1" lang="en-US" sz="2400">
                <a:solidFill>
                  <a:srgbClr val="0F243E"/>
                </a:solidFill>
              </a:rPr>
              <a:t>See the Faith4DACA SCOTUS Toolkit for more information!</a:t>
            </a:r>
            <a:endParaRPr b="1" sz="2400">
              <a:solidFill>
                <a:srgbClr val="0F243E"/>
              </a:solidFill>
            </a:endParaRPr>
          </a:p>
        </p:txBody>
      </p:sp>
      <p:pic>
        <p:nvPicPr>
          <p:cNvPr descr="IIClogo.png" id="211" name="Google Shape;211;g726761eee7_9_8"/>
          <p:cNvPicPr preferRelativeResize="0"/>
          <p:nvPr/>
        </p:nvPicPr>
        <p:blipFill rotWithShape="1">
          <a:blip r:embed="rId3">
            <a:alphaModFix/>
          </a:blip>
          <a:srcRect b="0" l="0" r="0" t="0"/>
          <a:stretch/>
        </p:blipFill>
        <p:spPr>
          <a:xfrm>
            <a:off x="10545062" y="340733"/>
            <a:ext cx="1431920" cy="686436"/>
          </a:xfrm>
          <a:prstGeom prst="rect">
            <a:avLst/>
          </a:prstGeom>
          <a:noFill/>
          <a:ln>
            <a:noFill/>
          </a:ln>
        </p:spPr>
      </p:pic>
      <p:pic>
        <p:nvPicPr>
          <p:cNvPr descr="https://www.afsc.org/sites/default/files/styles/square_headshot/public/profile-images/Peniel%20Ibe_0.JPG?itok=CrX7Ojvf" id="212" name="Google Shape;212;g726761eee7_9_8"/>
          <p:cNvPicPr preferRelativeResize="0"/>
          <p:nvPr/>
        </p:nvPicPr>
        <p:blipFill rotWithShape="1">
          <a:blip r:embed="rId4">
            <a:alphaModFix/>
          </a:blip>
          <a:srcRect b="0" l="0" r="0" t="0"/>
          <a:stretch/>
        </p:blipFill>
        <p:spPr>
          <a:xfrm>
            <a:off x="8244840" y="4874546"/>
            <a:ext cx="1664207" cy="1664208"/>
          </a:xfrm>
          <a:prstGeom prst="rect">
            <a:avLst/>
          </a:prstGeom>
          <a:noFill/>
          <a:ln>
            <a:noFill/>
          </a:ln>
        </p:spPr>
      </p:pic>
      <p:pic>
        <p:nvPicPr>
          <p:cNvPr descr="https://www.discipleshomemissions.org/wp-content/uploads/2018/07/sharon-with-bullhorn-cropped-1.png" id="213" name="Google Shape;213;g726761eee7_9_8"/>
          <p:cNvPicPr preferRelativeResize="0"/>
          <p:nvPr/>
        </p:nvPicPr>
        <p:blipFill rotWithShape="1">
          <a:blip r:embed="rId5">
            <a:alphaModFix/>
          </a:blip>
          <a:srcRect b="8943" l="0" r="0" t="1168"/>
          <a:stretch/>
        </p:blipFill>
        <p:spPr>
          <a:xfrm>
            <a:off x="10287562" y="4874546"/>
            <a:ext cx="1664208" cy="166420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7" name="Shape 217"/>
        <p:cNvGrpSpPr/>
        <p:nvPr/>
      </p:nvGrpSpPr>
      <p:grpSpPr>
        <a:xfrm>
          <a:off x="0" y="0"/>
          <a:ext cx="0" cy="0"/>
          <a:chOff x="0" y="0"/>
          <a:chExt cx="0" cy="0"/>
        </a:xfrm>
      </p:grpSpPr>
      <p:sp>
        <p:nvSpPr>
          <p:cNvPr id="218" name="Google Shape;218;g724e374d44_2_2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Arial Black"/>
              <a:buNone/>
            </a:pPr>
            <a:r>
              <a:rPr lang="en-US">
                <a:latin typeface="Arial Black"/>
                <a:ea typeface="Arial Black"/>
                <a:cs typeface="Arial Black"/>
                <a:sym typeface="Arial Black"/>
              </a:rPr>
              <a:t>Take Action Now!</a:t>
            </a:r>
            <a:endParaRPr>
              <a:latin typeface="Arial Black"/>
              <a:ea typeface="Arial Black"/>
              <a:cs typeface="Arial Black"/>
              <a:sym typeface="Arial Black"/>
            </a:endParaRPr>
          </a:p>
        </p:txBody>
      </p:sp>
      <p:pic>
        <p:nvPicPr>
          <p:cNvPr descr="IIClogo.png" id="219" name="Google Shape;219;g724e374d44_2_21"/>
          <p:cNvPicPr preferRelativeResize="0"/>
          <p:nvPr/>
        </p:nvPicPr>
        <p:blipFill rotWithShape="1">
          <a:blip r:embed="rId3">
            <a:alphaModFix/>
          </a:blip>
          <a:srcRect b="0" l="0" r="0" t="0"/>
          <a:stretch/>
        </p:blipFill>
        <p:spPr>
          <a:xfrm>
            <a:off x="10545062" y="340733"/>
            <a:ext cx="1431920" cy="686436"/>
          </a:xfrm>
          <a:prstGeom prst="rect">
            <a:avLst/>
          </a:prstGeom>
          <a:noFill/>
          <a:ln>
            <a:noFill/>
          </a:ln>
        </p:spPr>
      </p:pic>
      <p:pic>
        <p:nvPicPr>
          <p:cNvPr descr="https://www.discipleshomemissions.org/wp-content/uploads/2018/07/sharon-with-bullhorn-cropped-1.png" id="220" name="Google Shape;220;g724e374d44_2_21"/>
          <p:cNvPicPr preferRelativeResize="0"/>
          <p:nvPr/>
        </p:nvPicPr>
        <p:blipFill rotWithShape="1">
          <a:blip r:embed="rId4">
            <a:alphaModFix/>
          </a:blip>
          <a:srcRect b="8943" l="0" r="0" t="1168"/>
          <a:stretch/>
        </p:blipFill>
        <p:spPr>
          <a:xfrm>
            <a:off x="10287562" y="4874546"/>
            <a:ext cx="1664208" cy="1664208"/>
          </a:xfrm>
          <a:prstGeom prst="rect">
            <a:avLst/>
          </a:prstGeom>
          <a:noFill/>
          <a:ln>
            <a:noFill/>
          </a:ln>
        </p:spPr>
      </p:pic>
      <p:pic>
        <p:nvPicPr>
          <p:cNvPr id="221" name="Google Shape;221;g724e374d44_2_21"/>
          <p:cNvPicPr preferRelativeResize="0"/>
          <p:nvPr/>
        </p:nvPicPr>
        <p:blipFill>
          <a:blip r:embed="rId5">
            <a:alphaModFix/>
          </a:blip>
          <a:stretch>
            <a:fillRect/>
          </a:stretch>
        </p:blipFill>
        <p:spPr>
          <a:xfrm>
            <a:off x="313623" y="1690824"/>
            <a:ext cx="3077075" cy="4004025"/>
          </a:xfrm>
          <a:prstGeom prst="rect">
            <a:avLst/>
          </a:prstGeom>
          <a:noFill/>
          <a:ln>
            <a:noFill/>
          </a:ln>
        </p:spPr>
      </p:pic>
      <p:pic>
        <p:nvPicPr>
          <p:cNvPr id="222" name="Google Shape;222;g724e374d44_2_21"/>
          <p:cNvPicPr preferRelativeResize="0"/>
          <p:nvPr/>
        </p:nvPicPr>
        <p:blipFill>
          <a:blip r:embed="rId6">
            <a:alphaModFix/>
          </a:blip>
          <a:stretch>
            <a:fillRect/>
          </a:stretch>
        </p:blipFill>
        <p:spPr>
          <a:xfrm>
            <a:off x="1235250" y="4583000"/>
            <a:ext cx="4839701" cy="2116900"/>
          </a:xfrm>
          <a:prstGeom prst="rect">
            <a:avLst/>
          </a:prstGeom>
          <a:noFill/>
          <a:ln>
            <a:noFill/>
          </a:ln>
        </p:spPr>
      </p:pic>
      <p:pic>
        <p:nvPicPr>
          <p:cNvPr id="223" name="Google Shape;223;g724e374d44_2_21"/>
          <p:cNvPicPr preferRelativeResize="0"/>
          <p:nvPr/>
        </p:nvPicPr>
        <p:blipFill>
          <a:blip r:embed="rId7">
            <a:alphaModFix/>
          </a:blip>
          <a:stretch>
            <a:fillRect/>
          </a:stretch>
        </p:blipFill>
        <p:spPr>
          <a:xfrm>
            <a:off x="7161726" y="4230213"/>
            <a:ext cx="2538136" cy="2469700"/>
          </a:xfrm>
          <a:prstGeom prst="rect">
            <a:avLst/>
          </a:prstGeom>
          <a:noFill/>
          <a:ln>
            <a:noFill/>
          </a:ln>
        </p:spPr>
      </p:pic>
      <p:sp>
        <p:nvSpPr>
          <p:cNvPr id="224" name="Google Shape;224;g724e374d44_2_21"/>
          <p:cNvSpPr txBox="1"/>
          <p:nvPr/>
        </p:nvSpPr>
        <p:spPr>
          <a:xfrm>
            <a:off x="4053900" y="1991300"/>
            <a:ext cx="7299900" cy="1854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US" sz="2400">
                <a:solidFill>
                  <a:srgbClr val="0F243E"/>
                </a:solidFill>
                <a:highlight>
                  <a:srgbClr val="FFFFFF"/>
                </a:highlight>
                <a:latin typeface="Calibri"/>
                <a:ea typeface="Calibri"/>
                <a:cs typeface="Calibri"/>
                <a:sym typeface="Calibri"/>
              </a:rPr>
              <a:t>Dedicate Prayer, Testimony Or A Message At Your Faith Community </a:t>
            </a:r>
            <a:endParaRPr b="1" sz="2400">
              <a:solidFill>
                <a:srgbClr val="0F243E"/>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None/>
            </a:pPr>
            <a:r>
              <a:rPr b="1" lang="en-US" sz="2400">
                <a:solidFill>
                  <a:srgbClr val="0F243E"/>
                </a:solidFill>
                <a:highlight>
                  <a:srgbClr val="FFFFFF"/>
                </a:highlight>
                <a:latin typeface="Calibri"/>
                <a:ea typeface="Calibri"/>
                <a:cs typeface="Calibri"/>
                <a:sym typeface="Calibri"/>
              </a:rPr>
              <a:t>Organize/Join A Virtual Vigil Or Rally To Support DACA Recipients And Undocumented Youth</a:t>
            </a:r>
            <a:endParaRPr>
              <a:highlight>
                <a:srgbClr val="FFFFFF"/>
              </a:highligh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8" name="Shape 228"/>
        <p:cNvGrpSpPr/>
        <p:nvPr/>
      </p:nvGrpSpPr>
      <p:grpSpPr>
        <a:xfrm>
          <a:off x="0" y="0"/>
          <a:ext cx="0" cy="0"/>
          <a:chOff x="0" y="0"/>
          <a:chExt cx="0" cy="0"/>
        </a:xfrm>
      </p:grpSpPr>
      <p:sp>
        <p:nvSpPr>
          <p:cNvPr id="229" name="Google Shape;229;g726761eee7_1_13"/>
          <p:cNvSpPr txBox="1"/>
          <p:nvPr>
            <p:ph idx="1" type="body"/>
          </p:nvPr>
        </p:nvSpPr>
        <p:spPr>
          <a:xfrm>
            <a:off x="7494975" y="608750"/>
            <a:ext cx="4529100" cy="5292000"/>
          </a:xfrm>
          <a:prstGeom prst="rect">
            <a:avLst/>
          </a:prstGeom>
          <a:solidFill>
            <a:srgbClr val="FFFFFF"/>
          </a:solidFill>
        </p:spPr>
        <p:txBody>
          <a:bodyPr anchorCtr="0" anchor="t" bIns="45700" lIns="91425" spcFirstLastPara="1" rIns="91425" wrap="square" tIns="45700">
            <a:noAutofit/>
          </a:bodyPr>
          <a:lstStyle/>
          <a:p>
            <a:pPr indent="0" lvl="0" marL="0" rtl="0" algn="ctr">
              <a:lnSpc>
                <a:spcPct val="115000"/>
              </a:lnSpc>
              <a:spcBef>
                <a:spcPts val="0"/>
              </a:spcBef>
              <a:spcAft>
                <a:spcPts val="0"/>
              </a:spcAft>
              <a:buNone/>
            </a:pPr>
            <a:r>
              <a:rPr i="1" lang="en-US" sz="1400">
                <a:solidFill>
                  <a:srgbClr val="000000"/>
                </a:solidFill>
                <a:latin typeface="Arial"/>
                <a:ea typeface="Arial"/>
                <a:cs typeface="Arial"/>
                <a:sym typeface="Arial"/>
              </a:rPr>
              <a:t>Promoting the Virtual Prayer Chain</a:t>
            </a:r>
            <a:endParaRPr i="1" sz="1400">
              <a:solidFill>
                <a:srgbClr val="000000"/>
              </a:solidFill>
              <a:latin typeface="Arial"/>
              <a:ea typeface="Arial"/>
              <a:cs typeface="Arial"/>
              <a:sym typeface="Arial"/>
            </a:endParaRPr>
          </a:p>
          <a:p>
            <a:pPr indent="0" lvl="0" marL="0" rtl="0" algn="l">
              <a:lnSpc>
                <a:spcPct val="115000"/>
              </a:lnSpc>
              <a:spcBef>
                <a:spcPts val="0"/>
              </a:spcBef>
              <a:spcAft>
                <a:spcPts val="0"/>
              </a:spcAft>
              <a:buNone/>
            </a:pPr>
            <a:r>
              <a:rPr lang="en-US" sz="1400">
                <a:solidFill>
                  <a:srgbClr val="000000"/>
                </a:solidFill>
                <a:latin typeface="Arial"/>
                <a:ea typeface="Arial"/>
                <a:cs typeface="Arial"/>
                <a:sym typeface="Arial"/>
              </a:rPr>
              <a:t>1. Record a video of yourself holding a printed, filled out #Faith4DACA </a:t>
            </a:r>
            <a:r>
              <a:rPr lang="en-US" sz="1400" u="sng">
                <a:solidFill>
                  <a:srgbClr val="1155CC"/>
                </a:solidFill>
                <a:highlight>
                  <a:srgbClr val="FFFF00"/>
                </a:highlight>
                <a:latin typeface="Arial"/>
                <a:ea typeface="Arial"/>
                <a:cs typeface="Arial"/>
                <a:sym typeface="Arial"/>
                <a:hlinkClick r:id="rId3"/>
              </a:rPr>
              <a:t>page</a:t>
            </a:r>
            <a:endParaRPr sz="1400">
              <a:solidFill>
                <a:srgbClr val="000000"/>
              </a:solidFill>
              <a:highlight>
                <a:srgbClr val="FFFF00"/>
              </a:highlight>
              <a:latin typeface="Arial"/>
              <a:ea typeface="Arial"/>
              <a:cs typeface="Arial"/>
              <a:sym typeface="Arial"/>
            </a:endParaRPr>
          </a:p>
          <a:p>
            <a:pPr indent="0" lvl="0" marL="457200" rtl="0" algn="l">
              <a:lnSpc>
                <a:spcPct val="115000"/>
              </a:lnSpc>
              <a:spcBef>
                <a:spcPts val="0"/>
              </a:spcBef>
              <a:spcAft>
                <a:spcPts val="0"/>
              </a:spcAft>
              <a:buNone/>
            </a:pPr>
            <a:r>
              <a:t/>
            </a:r>
            <a:endParaRPr sz="1400">
              <a:solidFill>
                <a:srgbClr val="000000"/>
              </a:solidFill>
              <a:latin typeface="Arial"/>
              <a:ea typeface="Arial"/>
              <a:cs typeface="Arial"/>
              <a:sym typeface="Arial"/>
            </a:endParaRPr>
          </a:p>
          <a:p>
            <a:pPr indent="0" lvl="0" marL="457200" rtl="0" algn="l">
              <a:lnSpc>
                <a:spcPct val="115000"/>
              </a:lnSpc>
              <a:spcBef>
                <a:spcPts val="0"/>
              </a:spcBef>
              <a:spcAft>
                <a:spcPts val="0"/>
              </a:spcAft>
              <a:buNone/>
            </a:pPr>
            <a:r>
              <a:rPr lang="en-US" sz="1400">
                <a:solidFill>
                  <a:srgbClr val="000000"/>
                </a:solidFill>
                <a:latin typeface="Arial"/>
                <a:ea typeface="Arial"/>
                <a:cs typeface="Arial"/>
                <a:sym typeface="Arial"/>
              </a:rPr>
              <a:t>Say: My name is _________________ and I’m ______________ (faith tradition)</a:t>
            </a:r>
            <a:endParaRPr sz="1400">
              <a:solidFill>
                <a:srgbClr val="000000"/>
              </a:solidFill>
              <a:latin typeface="Arial"/>
              <a:ea typeface="Arial"/>
              <a:cs typeface="Arial"/>
              <a:sym typeface="Arial"/>
            </a:endParaRPr>
          </a:p>
          <a:p>
            <a:pPr indent="0" lvl="0" marL="457200" rtl="0" algn="l">
              <a:lnSpc>
                <a:spcPct val="115000"/>
              </a:lnSpc>
              <a:spcBef>
                <a:spcPts val="0"/>
              </a:spcBef>
              <a:spcAft>
                <a:spcPts val="0"/>
              </a:spcAft>
              <a:buNone/>
            </a:pPr>
            <a:r>
              <a:t/>
            </a:r>
            <a:endParaRPr sz="1400">
              <a:solidFill>
                <a:srgbClr val="000000"/>
              </a:solidFill>
              <a:latin typeface="Arial"/>
              <a:ea typeface="Arial"/>
              <a:cs typeface="Arial"/>
              <a:sym typeface="Arial"/>
            </a:endParaRPr>
          </a:p>
          <a:p>
            <a:pPr indent="0" lvl="0" marL="457200" rtl="0" algn="l">
              <a:lnSpc>
                <a:spcPct val="115000"/>
              </a:lnSpc>
              <a:spcBef>
                <a:spcPts val="0"/>
              </a:spcBef>
              <a:spcAft>
                <a:spcPts val="0"/>
              </a:spcAft>
              <a:buNone/>
            </a:pPr>
            <a:r>
              <a:rPr lang="en-US" sz="1400">
                <a:solidFill>
                  <a:srgbClr val="000000"/>
                </a:solidFill>
                <a:latin typeface="Arial"/>
                <a:ea typeface="Arial"/>
                <a:cs typeface="Arial"/>
                <a:sym typeface="Arial"/>
              </a:rPr>
              <a:t>I am from ___________________ (city, state)</a:t>
            </a:r>
            <a:endParaRPr sz="1400">
              <a:solidFill>
                <a:srgbClr val="000000"/>
              </a:solidFill>
              <a:latin typeface="Arial"/>
              <a:ea typeface="Arial"/>
              <a:cs typeface="Arial"/>
              <a:sym typeface="Arial"/>
            </a:endParaRPr>
          </a:p>
          <a:p>
            <a:pPr indent="0" lvl="0" marL="457200" rtl="0" algn="l">
              <a:lnSpc>
                <a:spcPct val="115000"/>
              </a:lnSpc>
              <a:spcBef>
                <a:spcPts val="0"/>
              </a:spcBef>
              <a:spcAft>
                <a:spcPts val="0"/>
              </a:spcAft>
              <a:buNone/>
            </a:pPr>
            <a:r>
              <a:t/>
            </a:r>
            <a:endParaRPr sz="1400">
              <a:solidFill>
                <a:srgbClr val="000000"/>
              </a:solidFill>
              <a:latin typeface="Arial"/>
              <a:ea typeface="Arial"/>
              <a:cs typeface="Arial"/>
              <a:sym typeface="Arial"/>
            </a:endParaRPr>
          </a:p>
          <a:p>
            <a:pPr indent="0" lvl="0" marL="457200" rtl="0" algn="l">
              <a:lnSpc>
                <a:spcPct val="115000"/>
              </a:lnSpc>
              <a:spcBef>
                <a:spcPts val="0"/>
              </a:spcBef>
              <a:spcAft>
                <a:spcPts val="0"/>
              </a:spcAft>
              <a:buNone/>
            </a:pPr>
            <a:r>
              <a:rPr lang="en-US" sz="1400">
                <a:solidFill>
                  <a:srgbClr val="000000"/>
                </a:solidFill>
                <a:latin typeface="Arial"/>
                <a:ea typeface="Arial"/>
                <a:cs typeface="Arial"/>
                <a:sym typeface="Arial"/>
              </a:rPr>
              <a:t>I pray with DACA recipients because_______________________</a:t>
            </a:r>
            <a:endParaRPr sz="1400">
              <a:solidFill>
                <a:srgbClr val="000000"/>
              </a:solidFill>
              <a:latin typeface="Arial"/>
              <a:ea typeface="Arial"/>
              <a:cs typeface="Arial"/>
              <a:sym typeface="Arial"/>
            </a:endParaRPr>
          </a:p>
          <a:p>
            <a:pPr indent="0" lvl="0" marL="457200" rtl="0" algn="l">
              <a:lnSpc>
                <a:spcPct val="115000"/>
              </a:lnSpc>
              <a:spcBef>
                <a:spcPts val="0"/>
              </a:spcBef>
              <a:spcAft>
                <a:spcPts val="0"/>
              </a:spcAft>
              <a:buNone/>
            </a:pPr>
            <a:r>
              <a:t/>
            </a:r>
            <a:endParaRPr sz="1400">
              <a:solidFill>
                <a:srgbClr val="000000"/>
              </a:solidFill>
              <a:latin typeface="Arial"/>
              <a:ea typeface="Arial"/>
              <a:cs typeface="Arial"/>
              <a:sym typeface="Arial"/>
            </a:endParaRPr>
          </a:p>
          <a:p>
            <a:pPr indent="0" lvl="0" marL="0" rtl="0" algn="l">
              <a:lnSpc>
                <a:spcPct val="115000"/>
              </a:lnSpc>
              <a:spcBef>
                <a:spcPts val="0"/>
              </a:spcBef>
              <a:spcAft>
                <a:spcPts val="0"/>
              </a:spcAft>
              <a:buNone/>
            </a:pPr>
            <a:r>
              <a:rPr lang="en-US" sz="1400">
                <a:solidFill>
                  <a:srgbClr val="000000"/>
                </a:solidFill>
                <a:latin typeface="Arial"/>
                <a:ea typeface="Arial"/>
                <a:cs typeface="Arial"/>
                <a:sym typeface="Arial"/>
              </a:rPr>
              <a:t>2. Upload your video to Twitter with the hashtag #Faith4DACA and tag the Interfaith Immigration Coalition (@interfaithimm) and tweet at your members of Congress.</a:t>
            </a:r>
            <a:endParaRPr sz="1400">
              <a:solidFill>
                <a:srgbClr val="000000"/>
              </a:solidFill>
              <a:latin typeface="Arial"/>
              <a:ea typeface="Arial"/>
              <a:cs typeface="Arial"/>
              <a:sym typeface="Arial"/>
            </a:endParaRPr>
          </a:p>
          <a:p>
            <a:pPr indent="0" lvl="0" marL="457200" rtl="0" algn="l">
              <a:lnSpc>
                <a:spcPct val="115000"/>
              </a:lnSpc>
              <a:spcBef>
                <a:spcPts val="0"/>
              </a:spcBef>
              <a:spcAft>
                <a:spcPts val="0"/>
              </a:spcAft>
              <a:buNone/>
            </a:pPr>
            <a:r>
              <a:t/>
            </a:r>
            <a:endParaRPr sz="1400">
              <a:solidFill>
                <a:srgbClr val="000000"/>
              </a:solidFill>
              <a:latin typeface="Arial"/>
              <a:ea typeface="Arial"/>
              <a:cs typeface="Arial"/>
              <a:sym typeface="Arial"/>
            </a:endParaRPr>
          </a:p>
          <a:p>
            <a:pPr indent="0" lvl="0" marL="0" rtl="0" algn="l">
              <a:lnSpc>
                <a:spcPct val="115000"/>
              </a:lnSpc>
              <a:spcBef>
                <a:spcPts val="0"/>
              </a:spcBef>
              <a:spcAft>
                <a:spcPts val="0"/>
              </a:spcAft>
              <a:buNone/>
            </a:pPr>
            <a:r>
              <a:rPr lang="en-US" sz="1400">
                <a:solidFill>
                  <a:srgbClr val="000000"/>
                </a:solidFill>
                <a:latin typeface="Arial"/>
                <a:ea typeface="Arial"/>
                <a:cs typeface="Arial"/>
                <a:sym typeface="Arial"/>
              </a:rPr>
              <a:t>3. Post the video to Instagram and Facebook with #Faith4DACA. Make the post public on Facebook and tag Interfaith Immigration Coalition and your members of Congress!</a:t>
            </a:r>
            <a:endParaRPr sz="1400">
              <a:solidFill>
                <a:srgbClr val="000000"/>
              </a:solidFill>
              <a:latin typeface="Arial"/>
              <a:ea typeface="Arial"/>
              <a:cs typeface="Arial"/>
              <a:sym typeface="Arial"/>
            </a:endParaRPr>
          </a:p>
          <a:p>
            <a:pPr indent="0" lvl="0" marL="0" rtl="0" algn="l">
              <a:spcBef>
                <a:spcPts val="1000"/>
              </a:spcBef>
              <a:spcAft>
                <a:spcPts val="0"/>
              </a:spcAft>
              <a:buNone/>
            </a:pPr>
            <a:r>
              <a:t/>
            </a:r>
            <a:endParaRPr/>
          </a:p>
        </p:txBody>
      </p:sp>
      <p:sp>
        <p:nvSpPr>
          <p:cNvPr id="230" name="Google Shape;230;g726761eee7_1_13"/>
          <p:cNvSpPr txBox="1"/>
          <p:nvPr>
            <p:ph type="title"/>
          </p:nvPr>
        </p:nvSpPr>
        <p:spPr>
          <a:xfrm>
            <a:off x="148150" y="-311450"/>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Arial Black"/>
              <a:buNone/>
            </a:pPr>
            <a:r>
              <a:rPr lang="en-US">
                <a:latin typeface="Arial Black"/>
                <a:ea typeface="Arial Black"/>
                <a:cs typeface="Arial Black"/>
                <a:sym typeface="Arial Black"/>
              </a:rPr>
              <a:t>Take Action Now!</a:t>
            </a:r>
            <a:endParaRPr>
              <a:latin typeface="Arial Black"/>
              <a:ea typeface="Arial Black"/>
              <a:cs typeface="Arial Black"/>
              <a:sym typeface="Arial Black"/>
            </a:endParaRPr>
          </a:p>
        </p:txBody>
      </p:sp>
      <p:pic>
        <p:nvPicPr>
          <p:cNvPr id="231" name="Google Shape;231;g726761eee7_1_13"/>
          <p:cNvPicPr preferRelativeResize="0"/>
          <p:nvPr/>
        </p:nvPicPr>
        <p:blipFill>
          <a:blip r:embed="rId4">
            <a:alphaModFix/>
          </a:blip>
          <a:stretch>
            <a:fillRect/>
          </a:stretch>
        </p:blipFill>
        <p:spPr>
          <a:xfrm>
            <a:off x="234450" y="863500"/>
            <a:ext cx="4045199" cy="2022575"/>
          </a:xfrm>
          <a:prstGeom prst="rect">
            <a:avLst/>
          </a:prstGeom>
          <a:noFill/>
          <a:ln>
            <a:noFill/>
          </a:ln>
        </p:spPr>
      </p:pic>
      <p:sp>
        <p:nvSpPr>
          <p:cNvPr id="232" name="Google Shape;232;g726761eee7_1_13"/>
          <p:cNvSpPr txBox="1"/>
          <p:nvPr/>
        </p:nvSpPr>
        <p:spPr>
          <a:xfrm>
            <a:off x="104950" y="3766700"/>
            <a:ext cx="2007000" cy="2844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US" sz="2400">
                <a:solidFill>
                  <a:srgbClr val="0F243E"/>
                </a:solidFill>
                <a:highlight>
                  <a:srgbClr val="FFFFFF"/>
                </a:highlight>
                <a:latin typeface="Calibri"/>
                <a:ea typeface="Calibri"/>
                <a:cs typeface="Calibri"/>
                <a:sym typeface="Calibri"/>
              </a:rPr>
              <a:t>Engage On Social Media With #Faith4DACA and #Homeishere</a:t>
            </a:r>
            <a:endParaRPr>
              <a:highlight>
                <a:srgbClr val="FFFFFF"/>
              </a:highlight>
            </a:endParaRPr>
          </a:p>
        </p:txBody>
      </p:sp>
      <p:pic>
        <p:nvPicPr>
          <p:cNvPr descr="https://www.afsc.org/sites/default/files/styles/square_headshot/public/profile-images/Peniel%20Ibe_0.JPG?itok=CrX7Ojvf" id="233" name="Google Shape;233;g726761eee7_1_13"/>
          <p:cNvPicPr preferRelativeResize="0"/>
          <p:nvPr/>
        </p:nvPicPr>
        <p:blipFill rotWithShape="1">
          <a:blip r:embed="rId5">
            <a:alphaModFix/>
          </a:blip>
          <a:srcRect b="0" l="0" r="0" t="0"/>
          <a:stretch/>
        </p:blipFill>
        <p:spPr>
          <a:xfrm>
            <a:off x="10837549" y="5550926"/>
            <a:ext cx="1262300" cy="1262300"/>
          </a:xfrm>
          <a:prstGeom prst="rect">
            <a:avLst/>
          </a:prstGeom>
          <a:noFill/>
          <a:ln>
            <a:noFill/>
          </a:ln>
        </p:spPr>
      </p:pic>
      <p:pic>
        <p:nvPicPr>
          <p:cNvPr id="234" name="Google Shape;234;g726761eee7_1_13"/>
          <p:cNvPicPr preferRelativeResize="0"/>
          <p:nvPr/>
        </p:nvPicPr>
        <p:blipFill>
          <a:blip r:embed="rId6">
            <a:alphaModFix/>
          </a:blip>
          <a:stretch>
            <a:fillRect/>
          </a:stretch>
        </p:blipFill>
        <p:spPr>
          <a:xfrm>
            <a:off x="2229400" y="2954025"/>
            <a:ext cx="5010299" cy="378719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2_Office Theme">
  <a:themeElements>
    <a:clrScheme name="NBA Color Palette">
      <a:dk1>
        <a:srgbClr val="3D3F3D"/>
      </a:dk1>
      <a:lt1>
        <a:srgbClr val="FFFFFF"/>
      </a:lt1>
      <a:dk2>
        <a:srgbClr val="005877"/>
      </a:dk2>
      <a:lt2>
        <a:srgbClr val="FFFFFE"/>
      </a:lt2>
      <a:accent1>
        <a:srgbClr val="4898A9"/>
      </a:accent1>
      <a:accent2>
        <a:srgbClr val="DA5120"/>
      </a:accent2>
      <a:accent3>
        <a:srgbClr val="5AAB35"/>
      </a:accent3>
      <a:accent4>
        <a:srgbClr val="BE322C"/>
      </a:accent4>
      <a:accent5>
        <a:srgbClr val="F4A30A"/>
      </a:accent5>
      <a:accent6>
        <a:srgbClr val="9C9D97"/>
      </a:accent6>
      <a:hlink>
        <a:srgbClr val="EBD51B"/>
      </a:hlink>
      <a:folHlink>
        <a:srgbClr val="88182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2020-03-26T17:05:09Z</dcterms:created>
  <dc:creator>Giovana Oaxaca</dc:creator>
</cp:coreProperties>
</file>